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23"/>
  </p:notesMasterIdLst>
  <p:handoutMasterIdLst>
    <p:handoutMasterId r:id="rId24"/>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8CA"/>
          </a:solidFill>
        </a:fill>
      </a:tcStyle>
    </a:wholeTbl>
    <a:band2H>
      <a:tcTxStyle/>
      <a:tcStyle>
        <a:tcBdr/>
        <a:fill>
          <a:solidFill>
            <a:srgbClr val="EFF4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D"/>
          </a:solidFill>
        </a:fill>
      </a:tcStyle>
    </a:wholeTbl>
    <a:band2H>
      <a:tcTxStyle/>
      <a:tcStyle>
        <a:tcBdr/>
        <a:fill>
          <a:solidFill>
            <a:schemeClr val="accent6">
              <a:lumOff val="59083"/>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498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498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498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594" y="4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160CB9-53D5-489B-8FAE-D64753F0BC23}" type="datetimeFigureOut">
              <a:rPr lang="en-US" smtClean="0"/>
              <a:t>7/11/2023</a:t>
            </a:fld>
            <a:endParaRPr lang="en-US"/>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7971D-2BC9-40CD-8837-5DEC44240F97}" type="slidenum">
              <a:rPr lang="en-US" smtClean="0"/>
              <a:t>‹#›</a:t>
            </a:fld>
            <a:endParaRPr lang="en-US"/>
          </a:p>
        </p:txBody>
      </p:sp>
    </p:spTree>
    <p:extLst>
      <p:ext uri="{BB962C8B-B14F-4D97-AF65-F5344CB8AC3E}">
        <p14:creationId xmlns:p14="http://schemas.microsoft.com/office/powerpoint/2010/main" val="13771733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dt="0"/>
  <p:notesStyle>
    <a:lvl1pPr defTabSz="457200" latinLnBrk="0">
      <a:defRPr sz="1200">
        <a:latin typeface="+mn-lt"/>
        <a:ea typeface="+mn-ea"/>
        <a:cs typeface="+mn-cs"/>
        <a:sym typeface="Verdana"/>
      </a:defRPr>
    </a:lvl1pPr>
    <a:lvl2pPr indent="228600" defTabSz="457200" latinLnBrk="0">
      <a:defRPr sz="1200">
        <a:latin typeface="+mn-lt"/>
        <a:ea typeface="+mn-ea"/>
        <a:cs typeface="+mn-cs"/>
        <a:sym typeface="Verdana"/>
      </a:defRPr>
    </a:lvl2pPr>
    <a:lvl3pPr indent="457200" defTabSz="457200" latinLnBrk="0">
      <a:defRPr sz="1200">
        <a:latin typeface="+mn-lt"/>
        <a:ea typeface="+mn-ea"/>
        <a:cs typeface="+mn-cs"/>
        <a:sym typeface="Verdana"/>
      </a:defRPr>
    </a:lvl3pPr>
    <a:lvl4pPr indent="685800" defTabSz="457200" latinLnBrk="0">
      <a:defRPr sz="1200">
        <a:latin typeface="+mn-lt"/>
        <a:ea typeface="+mn-ea"/>
        <a:cs typeface="+mn-cs"/>
        <a:sym typeface="Verdana"/>
      </a:defRPr>
    </a:lvl4pPr>
    <a:lvl5pPr indent="914400" defTabSz="457200" latinLnBrk="0">
      <a:defRPr sz="1200">
        <a:latin typeface="+mn-lt"/>
        <a:ea typeface="+mn-ea"/>
        <a:cs typeface="+mn-cs"/>
        <a:sym typeface="Verdana"/>
      </a:defRPr>
    </a:lvl5pPr>
    <a:lvl6pPr indent="1143000" defTabSz="457200" latinLnBrk="0">
      <a:defRPr sz="1200">
        <a:latin typeface="+mn-lt"/>
        <a:ea typeface="+mn-ea"/>
        <a:cs typeface="+mn-cs"/>
        <a:sym typeface="Verdana"/>
      </a:defRPr>
    </a:lvl6pPr>
    <a:lvl7pPr indent="1371600" defTabSz="457200" latinLnBrk="0">
      <a:defRPr sz="1200">
        <a:latin typeface="+mn-lt"/>
        <a:ea typeface="+mn-ea"/>
        <a:cs typeface="+mn-cs"/>
        <a:sym typeface="Verdana"/>
      </a:defRPr>
    </a:lvl7pPr>
    <a:lvl8pPr indent="1600200" defTabSz="457200" latinLnBrk="0">
      <a:defRPr sz="1200">
        <a:latin typeface="+mn-lt"/>
        <a:ea typeface="+mn-ea"/>
        <a:cs typeface="+mn-cs"/>
        <a:sym typeface="Verdana"/>
      </a:defRPr>
    </a:lvl8pPr>
    <a:lvl9pPr indent="1828800" defTabSz="457200" latinLnBrk="0">
      <a:defRPr sz="1200">
        <a:latin typeface="+mn-lt"/>
        <a:ea typeface="+mn-ea"/>
        <a:cs typeface="+mn-cs"/>
        <a:sym typeface="Verdan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t>Sources:  Mark Jewell, IBM, various reference cases from EnOcean Alliance members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folie I">
    <p:spTree>
      <p:nvGrpSpPr>
        <p:cNvPr id="1" name=""/>
        <p:cNvGrpSpPr/>
        <p:nvPr/>
      </p:nvGrpSpPr>
      <p:grpSpPr>
        <a:xfrm>
          <a:off x="0" y="0"/>
          <a:ext cx="0" cy="0"/>
          <a:chOff x="0" y="0"/>
          <a:chExt cx="0" cy="0"/>
        </a:xfrm>
      </p:grpSpPr>
      <p:sp>
        <p:nvSpPr>
          <p:cNvPr id="1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el und Inhalt Box II">
    <p:spTree>
      <p:nvGrpSpPr>
        <p:cNvPr id="1" name=""/>
        <p:cNvGrpSpPr/>
        <p:nvPr/>
      </p:nvGrpSpPr>
      <p:grpSpPr>
        <a:xfrm>
          <a:off x="0" y="0"/>
          <a:ext cx="0" cy="0"/>
          <a:chOff x="0" y="0"/>
          <a:chExt cx="0" cy="0"/>
        </a:xfrm>
      </p:grpSpPr>
      <p:sp>
        <p:nvSpPr>
          <p:cNvPr id="125" name="Rechteck 12"/>
          <p:cNvSpPr/>
          <p:nvPr/>
        </p:nvSpPr>
        <p:spPr>
          <a:xfrm>
            <a:off x="302839" y="6310312"/>
            <a:ext cx="3554162" cy="547688"/>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sp>
        <p:nvSpPr>
          <p:cNvPr id="126" name="Numéro de diapositive"/>
          <p:cNvSpPr txBox="1">
            <a:spLocks noGrp="1"/>
          </p:cNvSpPr>
          <p:nvPr>
            <p:ph type="sldNum" sz="quarter" idx="2"/>
          </p:nvPr>
        </p:nvSpPr>
        <p:spPr>
          <a:xfrm>
            <a:off x="8586788"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
        <p:nvSpPr>
          <p:cNvPr id="127" name="Texte niveau 1…"/>
          <p:cNvSpPr txBox="1">
            <a:spLocks noGrp="1"/>
          </p:cNvSpPr>
          <p:nvPr>
            <p:ph type="body" sz="quarter" idx="1"/>
          </p:nvPr>
        </p:nvSpPr>
        <p:spPr>
          <a:xfrm>
            <a:off x="430212" y="453580"/>
            <a:ext cx="6662740" cy="180001"/>
          </a:xfrm>
          <a:prstGeom prst="rect">
            <a:avLst/>
          </a:prstGeom>
        </p:spPr>
        <p:txBody>
          <a:bodyPr>
            <a:normAutofit/>
          </a:bodyPr>
          <a:lstStyle>
            <a:lvl1pPr>
              <a:defRPr sz="900">
                <a:solidFill>
                  <a:schemeClr val="accent2"/>
                </a:solidFill>
              </a:defRPr>
            </a:lvl1pPr>
            <a:lvl2pPr marL="145472" indent="-145472">
              <a:defRPr sz="900">
                <a:solidFill>
                  <a:schemeClr val="accent2"/>
                </a:solidFill>
              </a:defRPr>
            </a:lvl2pPr>
            <a:lvl3pPr marL="328468" indent="-150668">
              <a:defRPr sz="900">
                <a:solidFill>
                  <a:schemeClr val="accent2"/>
                </a:solidFill>
              </a:defRPr>
            </a:lvl3pPr>
            <a:lvl4pPr marL="506124" indent="-144174">
              <a:defRPr sz="900">
                <a:solidFill>
                  <a:schemeClr val="accent2"/>
                </a:solidFill>
              </a:defRPr>
            </a:lvl4pPr>
            <a:lvl5pPr marL="683635" indent="-145472">
              <a:defRPr sz="900">
                <a:solidFill>
                  <a:schemeClr val="accent2"/>
                </a:solidFill>
              </a:defRPr>
            </a:lvl5pPr>
          </a:lstStyle>
          <a:p>
            <a:r>
              <a:t>Texte niveau 1</a:t>
            </a:r>
          </a:p>
          <a:p>
            <a:pPr lvl="1"/>
            <a:r>
              <a:t>Texte niveau 2</a:t>
            </a:r>
          </a:p>
          <a:p>
            <a:pPr lvl="2"/>
            <a:r>
              <a:t>Texte niveau 3</a:t>
            </a:r>
          </a:p>
          <a:p>
            <a:pPr lvl="3"/>
            <a:r>
              <a:t>Texte niveau 4</a:t>
            </a:r>
          </a:p>
          <a:p>
            <a:pPr lvl="4"/>
            <a:r>
              <a:t>Texte niveau 5</a:t>
            </a:r>
          </a:p>
        </p:txBody>
      </p:sp>
      <p:sp>
        <p:nvSpPr>
          <p:cNvPr id="128"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9" name="Texte du titre"/>
          <p:cNvSpPr txBox="1">
            <a:spLocks noGrp="1"/>
          </p:cNvSpPr>
          <p:nvPr>
            <p:ph type="title"/>
          </p:nvPr>
        </p:nvSpPr>
        <p:spPr>
          <a:xfrm>
            <a:off x="430214" y="956613"/>
            <a:ext cx="3272029" cy="688351"/>
          </a:xfrm>
          <a:prstGeom prst="rect">
            <a:avLst/>
          </a:prstGeom>
        </p:spPr>
        <p:txBody>
          <a:bodyPr>
            <a:normAutofit/>
          </a:bodyPr>
          <a:lstStyle/>
          <a:p>
            <a:r>
              <a:t>Texte du titre</a:t>
            </a:r>
          </a:p>
        </p:txBody>
      </p:sp>
      <p:pic>
        <p:nvPicPr>
          <p:cNvPr id="130" name="Bild 13" descr="Bild 13"/>
          <p:cNvPicPr>
            <a:picLocks noChangeAspect="1"/>
          </p:cNvPicPr>
          <p:nvPr/>
        </p:nvPicPr>
        <p:blipFill>
          <a:blip r:embed="rId2"/>
          <a:stretch>
            <a:fillRect/>
          </a:stretch>
        </p:blipFill>
        <p:spPr>
          <a:xfrm>
            <a:off x="7633513" y="391197"/>
            <a:ext cx="1080276" cy="500978"/>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el und Inhalt Box III">
    <p:spTree>
      <p:nvGrpSpPr>
        <p:cNvPr id="1" name=""/>
        <p:cNvGrpSpPr/>
        <p:nvPr/>
      </p:nvGrpSpPr>
      <p:grpSpPr>
        <a:xfrm>
          <a:off x="0" y="0"/>
          <a:ext cx="0" cy="0"/>
          <a:chOff x="0" y="0"/>
          <a:chExt cx="0" cy="0"/>
        </a:xfrm>
      </p:grpSpPr>
      <p:sp>
        <p:nvSpPr>
          <p:cNvPr id="137" name="Rechteck 12"/>
          <p:cNvSpPr/>
          <p:nvPr/>
        </p:nvSpPr>
        <p:spPr>
          <a:xfrm>
            <a:off x="302839" y="6310312"/>
            <a:ext cx="3554162" cy="547688"/>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sp>
        <p:nvSpPr>
          <p:cNvPr id="138" name="Numéro de diapositive"/>
          <p:cNvSpPr txBox="1">
            <a:spLocks noGrp="1"/>
          </p:cNvSpPr>
          <p:nvPr>
            <p:ph type="sldNum" sz="quarter" idx="2"/>
          </p:nvPr>
        </p:nvSpPr>
        <p:spPr>
          <a:xfrm>
            <a:off x="8586788"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
        <p:nvSpPr>
          <p:cNvPr id="139" name="Texte niveau 1…"/>
          <p:cNvSpPr txBox="1">
            <a:spLocks noGrp="1"/>
          </p:cNvSpPr>
          <p:nvPr>
            <p:ph type="body" sz="quarter" idx="1"/>
          </p:nvPr>
        </p:nvSpPr>
        <p:spPr>
          <a:xfrm>
            <a:off x="430212" y="453580"/>
            <a:ext cx="6662740" cy="180001"/>
          </a:xfrm>
          <a:prstGeom prst="rect">
            <a:avLst/>
          </a:prstGeom>
        </p:spPr>
        <p:txBody>
          <a:bodyPr>
            <a:normAutofit/>
          </a:bodyPr>
          <a:lstStyle>
            <a:lvl1pPr>
              <a:defRPr sz="900">
                <a:solidFill>
                  <a:srgbClr val="FFFFFF"/>
                </a:solidFill>
              </a:defRPr>
            </a:lvl1pPr>
            <a:lvl2pPr marL="145472" indent="-145472">
              <a:defRPr sz="900">
                <a:solidFill>
                  <a:srgbClr val="FFFFFF"/>
                </a:solidFill>
              </a:defRPr>
            </a:lvl2pPr>
            <a:lvl3pPr marL="328468" indent="-150668">
              <a:defRPr sz="900">
                <a:solidFill>
                  <a:srgbClr val="FFFFFF"/>
                </a:solidFill>
              </a:defRPr>
            </a:lvl3pPr>
            <a:lvl4pPr marL="506124" indent="-144174">
              <a:defRPr sz="900">
                <a:solidFill>
                  <a:srgbClr val="FFFFFF"/>
                </a:solidFill>
              </a:defRPr>
            </a:lvl4pPr>
            <a:lvl5pPr marL="683635" indent="-145472">
              <a:defRPr sz="9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40"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1" name="Texte du titre"/>
          <p:cNvSpPr txBox="1">
            <a:spLocks noGrp="1"/>
          </p:cNvSpPr>
          <p:nvPr>
            <p:ph type="title"/>
          </p:nvPr>
        </p:nvSpPr>
        <p:spPr>
          <a:xfrm>
            <a:off x="430214" y="956613"/>
            <a:ext cx="3272029" cy="688351"/>
          </a:xfrm>
          <a:prstGeom prst="rect">
            <a:avLst/>
          </a:prstGeom>
        </p:spPr>
        <p:txBody>
          <a:bodyPr>
            <a:normAutofit/>
          </a:bodyPr>
          <a:lstStyle/>
          <a:p>
            <a:r>
              <a:t>Texte du titre</a:t>
            </a:r>
          </a:p>
        </p:txBody>
      </p:sp>
      <p:pic>
        <p:nvPicPr>
          <p:cNvPr id="142" name="Bild 14" descr="Bild 14"/>
          <p:cNvPicPr>
            <a:picLocks noChangeAspect="1"/>
          </p:cNvPicPr>
          <p:nvPr/>
        </p:nvPicPr>
        <p:blipFill>
          <a:blip r:embed="rId2"/>
          <a:stretch>
            <a:fillRect/>
          </a:stretch>
        </p:blipFill>
        <p:spPr>
          <a:xfrm>
            <a:off x="7633514" y="391197"/>
            <a:ext cx="1080274" cy="500978"/>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rennchart">
    <p:bg>
      <p:bgPr>
        <a:solidFill>
          <a:schemeClr val="accent1"/>
        </a:solidFill>
        <a:effectLst/>
      </p:bgPr>
    </p:bg>
    <p:spTree>
      <p:nvGrpSpPr>
        <p:cNvPr id="1" name=""/>
        <p:cNvGrpSpPr/>
        <p:nvPr/>
      </p:nvGrpSpPr>
      <p:grpSpPr>
        <a:xfrm>
          <a:off x="0" y="0"/>
          <a:ext cx="0" cy="0"/>
          <a:chOff x="0" y="0"/>
          <a:chExt cx="0" cy="0"/>
        </a:xfrm>
      </p:grpSpPr>
      <p:sp>
        <p:nvSpPr>
          <p:cNvPr id="149" name="Texte niveau 1…"/>
          <p:cNvSpPr txBox="1">
            <a:spLocks noGrp="1"/>
          </p:cNvSpPr>
          <p:nvPr>
            <p:ph type="body" idx="1"/>
          </p:nvPr>
        </p:nvSpPr>
        <p:spPr>
          <a:xfrm>
            <a:off x="430212" y="1808163"/>
            <a:ext cx="8283576" cy="4502151"/>
          </a:xfrm>
          <a:prstGeom prst="rect">
            <a:avLst/>
          </a:prstGeom>
        </p:spPr>
        <p:txBody>
          <a:bodyPr>
            <a:normAutofit/>
          </a:bodyPr>
          <a:lstStyle>
            <a:lvl1pPr>
              <a:defRPr sz="2200">
                <a:solidFill>
                  <a:srgbClr val="FFFFFF"/>
                </a:solidFill>
              </a:defRPr>
            </a:lvl1pPr>
            <a:lvl2pPr>
              <a:defRPr sz="2200">
                <a:solidFill>
                  <a:srgbClr val="FFFFFF"/>
                </a:solidFill>
              </a:defRPr>
            </a:lvl2pPr>
            <a:lvl3pPr>
              <a:defRPr sz="2200">
                <a:solidFill>
                  <a:srgbClr val="FFFFFF"/>
                </a:solidFill>
              </a:defRPr>
            </a:lvl3pPr>
            <a:lvl4pPr>
              <a:defRPr sz="2200">
                <a:solidFill>
                  <a:srgbClr val="FFFFFF"/>
                </a:solidFill>
              </a:defRPr>
            </a:lvl4pPr>
            <a:lvl5pPr>
              <a:defRPr sz="22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50" name="Numéro de diapositive"/>
          <p:cNvSpPr txBox="1">
            <a:spLocks noGrp="1"/>
          </p:cNvSpPr>
          <p:nvPr>
            <p:ph type="sldNum" sz="quarter" idx="2"/>
          </p:nvPr>
        </p:nvSpPr>
        <p:spPr>
          <a:xfrm>
            <a:off x="8586788" y="6490906"/>
            <a:ext cx="127001" cy="127001"/>
          </a:xfrm>
          <a:prstGeom prst="rect">
            <a:avLst/>
          </a:prstGeom>
        </p:spPr>
        <p:txBody>
          <a:bodyPr/>
          <a:lstStyle/>
          <a:p>
            <a:fld id="{86CB4B4D-7CA3-9044-876B-883B54F8677D}" type="slidenum">
              <a:t>‹#›</a:t>
            </a:fld>
            <a:endParaRPr/>
          </a:p>
        </p:txBody>
      </p:sp>
      <p:sp>
        <p:nvSpPr>
          <p:cNvPr id="151" name="Textplatzhalter 7"/>
          <p:cNvSpPr>
            <a:spLocks noGrp="1"/>
          </p:cNvSpPr>
          <p:nvPr>
            <p:ph type="body" sz="quarter" idx="13"/>
          </p:nvPr>
        </p:nvSpPr>
        <p:spPr>
          <a:xfrm>
            <a:off x="430213" y="453580"/>
            <a:ext cx="6662738" cy="180001"/>
          </a:xfrm>
          <a:prstGeom prst="rect">
            <a:avLst/>
          </a:prstGeom>
        </p:spPr>
        <p:txBody>
          <a:bodyPr>
            <a:normAutofit/>
          </a:bodyPr>
          <a:lstStyle/>
          <a:p>
            <a:pPr>
              <a:defRPr sz="900"/>
            </a:pPr>
            <a:endParaRPr/>
          </a:p>
        </p:txBody>
      </p:sp>
      <p:pic>
        <p:nvPicPr>
          <p:cNvPr id="152" name="Bild 7" descr="Bild 7"/>
          <p:cNvPicPr>
            <a:picLocks noChangeAspect="1"/>
          </p:cNvPicPr>
          <p:nvPr/>
        </p:nvPicPr>
        <p:blipFill>
          <a:blip r:embed="rId2"/>
          <a:stretch>
            <a:fillRect/>
          </a:stretch>
        </p:blipFill>
        <p:spPr>
          <a:xfrm>
            <a:off x="7633513" y="391197"/>
            <a:ext cx="1080274" cy="500978"/>
          </a:xfrm>
          <a:prstGeom prst="rect">
            <a:avLst/>
          </a:prstGeom>
          <a:ln w="12700">
            <a:miter lim="400000"/>
          </a:ln>
        </p:spPr>
      </p:pic>
      <p:sp>
        <p:nvSpPr>
          <p:cNvPr id="153" name="Rechteck 8"/>
          <p:cNvSpPr/>
          <p:nvPr/>
        </p:nvSpPr>
        <p:spPr>
          <a:xfrm>
            <a:off x="1" y="683169"/>
            <a:ext cx="7092951" cy="7920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8AFF-CB7A-7AF9-D600-A4C13643584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B049AEA4-9408-1196-6E23-C9C372D04E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CFE25606-FD44-DB1A-73FA-DD2F251B6DFF}"/>
              </a:ext>
            </a:extLst>
          </p:cNvPr>
          <p:cNvSpPr>
            <a:spLocks noGrp="1"/>
          </p:cNvSpPr>
          <p:nvPr>
            <p:ph type="dt" sz="half" idx="10"/>
          </p:nvPr>
        </p:nvSpPr>
        <p:spPr/>
        <p:txBody>
          <a:bodyPr/>
          <a:lstStyle/>
          <a:p>
            <a:r>
              <a:rPr lang="de-DE"/>
              <a:t>Jul 23</a:t>
            </a:r>
          </a:p>
        </p:txBody>
      </p:sp>
      <p:sp>
        <p:nvSpPr>
          <p:cNvPr id="5" name="Footer Placeholder 4">
            <a:extLst>
              <a:ext uri="{FF2B5EF4-FFF2-40B4-BE49-F238E27FC236}">
                <a16:creationId xmlns:a16="http://schemas.microsoft.com/office/drawing/2014/main" id="{3634DBA4-43AC-0EFB-6EFD-96376EE802E7}"/>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C03F2DC-1C8D-939C-C87B-893C5E398F57}"/>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17591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D8FC-F7C7-21E7-E795-4616A7FED1F6}"/>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D4BDAA2-53C8-3A44-74A0-BC4E8DC6E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6D46EDE1-0128-A5E6-A381-60FA51A35DDC}"/>
              </a:ext>
            </a:extLst>
          </p:cNvPr>
          <p:cNvSpPr>
            <a:spLocks noGrp="1"/>
          </p:cNvSpPr>
          <p:nvPr>
            <p:ph type="dt" sz="half" idx="10"/>
          </p:nvPr>
        </p:nvSpPr>
        <p:spPr/>
        <p:txBody>
          <a:bodyPr/>
          <a:lstStyle/>
          <a:p>
            <a:r>
              <a:rPr lang="de-DE"/>
              <a:t>Jul 23</a:t>
            </a:r>
          </a:p>
        </p:txBody>
      </p:sp>
      <p:sp>
        <p:nvSpPr>
          <p:cNvPr id="5" name="Footer Placeholder 4">
            <a:extLst>
              <a:ext uri="{FF2B5EF4-FFF2-40B4-BE49-F238E27FC236}">
                <a16:creationId xmlns:a16="http://schemas.microsoft.com/office/drawing/2014/main" id="{0B669178-DC1E-9E10-9263-62882A1A2A4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856AB25-E86B-0594-A26C-5C02C8263083}"/>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379441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E9FA-4EAE-1B3E-1411-DCF08F7D479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6C00CF87-D21A-E11C-AF21-3E29AD5E2E3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E30D8-248C-0749-A46B-9F96CA39E89E}"/>
              </a:ext>
            </a:extLst>
          </p:cNvPr>
          <p:cNvSpPr>
            <a:spLocks noGrp="1"/>
          </p:cNvSpPr>
          <p:nvPr>
            <p:ph type="dt" sz="half" idx="10"/>
          </p:nvPr>
        </p:nvSpPr>
        <p:spPr/>
        <p:txBody>
          <a:bodyPr/>
          <a:lstStyle/>
          <a:p>
            <a:r>
              <a:rPr lang="de-DE"/>
              <a:t>Jul 23</a:t>
            </a:r>
          </a:p>
        </p:txBody>
      </p:sp>
      <p:sp>
        <p:nvSpPr>
          <p:cNvPr id="5" name="Footer Placeholder 4">
            <a:extLst>
              <a:ext uri="{FF2B5EF4-FFF2-40B4-BE49-F238E27FC236}">
                <a16:creationId xmlns:a16="http://schemas.microsoft.com/office/drawing/2014/main" id="{DAD8D38A-8B4D-A221-8EEB-1C66574F797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44A8372-7737-E67B-D2B7-0775C252A91F}"/>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91599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F72D-89A1-257B-7F55-C1C22929BA87}"/>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64197D5-03CE-2F8A-9AB4-B17116DA44D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6C2A8C58-3592-68BF-A807-23CC08A6AF6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7DE28BF-ED0E-4DE3-2E4C-4B219016D1EB}"/>
              </a:ext>
            </a:extLst>
          </p:cNvPr>
          <p:cNvSpPr>
            <a:spLocks noGrp="1"/>
          </p:cNvSpPr>
          <p:nvPr>
            <p:ph type="dt" sz="half" idx="10"/>
          </p:nvPr>
        </p:nvSpPr>
        <p:spPr/>
        <p:txBody>
          <a:bodyPr/>
          <a:lstStyle/>
          <a:p>
            <a:r>
              <a:rPr lang="de-DE"/>
              <a:t>Jul 23</a:t>
            </a:r>
          </a:p>
        </p:txBody>
      </p:sp>
      <p:sp>
        <p:nvSpPr>
          <p:cNvPr id="6" name="Footer Placeholder 5">
            <a:extLst>
              <a:ext uri="{FF2B5EF4-FFF2-40B4-BE49-F238E27FC236}">
                <a16:creationId xmlns:a16="http://schemas.microsoft.com/office/drawing/2014/main" id="{3DBD64C1-6314-0E2D-142D-CBD255BEB2EC}"/>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F5ED89C1-F862-0606-480A-32F4017C06B5}"/>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2520199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2882-F331-1356-3951-4C565C3D7669}"/>
              </a:ext>
            </a:extLst>
          </p:cNvPr>
          <p:cNvSpPr>
            <a:spLocks noGrp="1"/>
          </p:cNvSpPr>
          <p:nvPr>
            <p:ph type="title"/>
          </p:nvPr>
        </p:nvSpPr>
        <p:spPr>
          <a:xfrm>
            <a:off x="630238" y="365125"/>
            <a:ext cx="78867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7791F8F0-2CE4-7F9F-8C24-1BE587EA8A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6B5FD-42DB-E961-B973-D5E75155F6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392B9076-68E5-1886-CC5F-54220FB11E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B97FD-E525-EDA9-1155-B2EA55FBCFC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38DA93D5-5F26-1416-5936-3D01673C8E79}"/>
              </a:ext>
            </a:extLst>
          </p:cNvPr>
          <p:cNvSpPr>
            <a:spLocks noGrp="1"/>
          </p:cNvSpPr>
          <p:nvPr>
            <p:ph type="dt" sz="half" idx="10"/>
          </p:nvPr>
        </p:nvSpPr>
        <p:spPr/>
        <p:txBody>
          <a:bodyPr/>
          <a:lstStyle/>
          <a:p>
            <a:r>
              <a:rPr lang="de-DE"/>
              <a:t>Jul 23</a:t>
            </a:r>
          </a:p>
        </p:txBody>
      </p:sp>
      <p:sp>
        <p:nvSpPr>
          <p:cNvPr id="8" name="Footer Placeholder 7">
            <a:extLst>
              <a:ext uri="{FF2B5EF4-FFF2-40B4-BE49-F238E27FC236}">
                <a16:creationId xmlns:a16="http://schemas.microsoft.com/office/drawing/2014/main" id="{36F0D63E-04AC-7245-D7D8-3BC651EC4663}"/>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AE603D1E-2154-1C8F-2B3E-86813C9D55A6}"/>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620004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1A6D-FF99-2E7B-D554-AB282E53AE42}"/>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797FDAC2-84A6-E12B-1336-303701A92D3C}"/>
              </a:ext>
            </a:extLst>
          </p:cNvPr>
          <p:cNvSpPr>
            <a:spLocks noGrp="1"/>
          </p:cNvSpPr>
          <p:nvPr>
            <p:ph type="dt" sz="half" idx="10"/>
          </p:nvPr>
        </p:nvSpPr>
        <p:spPr/>
        <p:txBody>
          <a:bodyPr/>
          <a:lstStyle/>
          <a:p>
            <a:r>
              <a:rPr lang="de-DE"/>
              <a:t>Jul 23</a:t>
            </a:r>
          </a:p>
        </p:txBody>
      </p:sp>
      <p:sp>
        <p:nvSpPr>
          <p:cNvPr id="4" name="Footer Placeholder 3">
            <a:extLst>
              <a:ext uri="{FF2B5EF4-FFF2-40B4-BE49-F238E27FC236}">
                <a16:creationId xmlns:a16="http://schemas.microsoft.com/office/drawing/2014/main" id="{55A842B3-27D1-6705-0140-6B1DC041D821}"/>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8ED2D1B-DB99-97E4-34A6-ECFED9B14DAE}"/>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377161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9799-28C2-79C8-29E9-7222EEF5B54E}"/>
              </a:ext>
            </a:extLst>
          </p:cNvPr>
          <p:cNvSpPr>
            <a:spLocks noGrp="1"/>
          </p:cNvSpPr>
          <p:nvPr>
            <p:ph type="dt" sz="half" idx="10"/>
          </p:nvPr>
        </p:nvSpPr>
        <p:spPr/>
        <p:txBody>
          <a:bodyPr/>
          <a:lstStyle/>
          <a:p>
            <a:r>
              <a:rPr lang="de-DE"/>
              <a:t>Jul 23</a:t>
            </a:r>
          </a:p>
        </p:txBody>
      </p:sp>
      <p:sp>
        <p:nvSpPr>
          <p:cNvPr id="3" name="Footer Placeholder 2">
            <a:extLst>
              <a:ext uri="{FF2B5EF4-FFF2-40B4-BE49-F238E27FC236}">
                <a16:creationId xmlns:a16="http://schemas.microsoft.com/office/drawing/2014/main" id="{A066D5CC-8EEE-6AF5-B1B0-C85E5B832C8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8D7EA005-1430-24CD-3889-D590A0788151}"/>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309015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folie II">
    <p:spTree>
      <p:nvGrpSpPr>
        <p:cNvPr id="1" name=""/>
        <p:cNvGrpSpPr/>
        <p:nvPr/>
      </p:nvGrpSpPr>
      <p:grpSpPr>
        <a:xfrm>
          <a:off x="0" y="0"/>
          <a:ext cx="0" cy="0"/>
          <a:chOff x="0" y="0"/>
          <a:chExt cx="0" cy="0"/>
        </a:xfrm>
      </p:grpSpPr>
      <p:pic>
        <p:nvPicPr>
          <p:cNvPr id="22" name="Bild 20" descr="Bild 20"/>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 name="Rechteck 13"/>
          <p:cNvSpPr/>
          <p:nvPr/>
        </p:nvSpPr>
        <p:spPr>
          <a:xfrm>
            <a:off x="5159626" y="0"/>
            <a:ext cx="3571395" cy="1989140"/>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pic>
        <p:nvPicPr>
          <p:cNvPr id="24" name="Bild 17" descr="Bild 17"/>
          <p:cNvPicPr>
            <a:picLocks noChangeAspect="1"/>
          </p:cNvPicPr>
          <p:nvPr/>
        </p:nvPicPr>
        <p:blipFill>
          <a:blip r:embed="rId3"/>
          <a:stretch>
            <a:fillRect/>
          </a:stretch>
        </p:blipFill>
        <p:spPr>
          <a:xfrm>
            <a:off x="5813049" y="392543"/>
            <a:ext cx="2361133" cy="1094977"/>
          </a:xfrm>
          <a:prstGeom prst="rect">
            <a:avLst/>
          </a:prstGeom>
          <a:ln w="12700">
            <a:miter lim="400000"/>
          </a:ln>
        </p:spPr>
      </p:pic>
      <p:sp>
        <p:nvSpPr>
          <p:cNvPr id="25" name="Rechteck 18"/>
          <p:cNvSpPr/>
          <p:nvPr/>
        </p:nvSpPr>
        <p:spPr>
          <a:xfrm>
            <a:off x="5159626" y="2170113"/>
            <a:ext cx="3554162" cy="4140201"/>
          </a:xfrm>
          <a:prstGeom prst="rect">
            <a:avLst/>
          </a:prstGeom>
          <a:solidFill>
            <a:srgbClr val="FFFFFF">
              <a:alpha val="50000"/>
            </a:srgbClr>
          </a:solidFill>
          <a:ln w="12700">
            <a:miter lim="400000"/>
          </a:ln>
        </p:spPr>
        <p:txBody>
          <a:bodyPr lIns="45719" rIns="45719" anchor="ctr"/>
          <a:lstStyle/>
          <a:p>
            <a:pPr algn="ctr">
              <a:defRPr>
                <a:solidFill>
                  <a:srgbClr val="FFFFFF"/>
                </a:solidFill>
              </a:defRPr>
            </a:pPr>
            <a:endParaRPr/>
          </a:p>
        </p:txBody>
      </p:sp>
      <p:sp>
        <p:nvSpPr>
          <p:cNvPr id="26" name="Texte du titre"/>
          <p:cNvSpPr txBox="1">
            <a:spLocks noGrp="1"/>
          </p:cNvSpPr>
          <p:nvPr>
            <p:ph type="title"/>
          </p:nvPr>
        </p:nvSpPr>
        <p:spPr>
          <a:xfrm>
            <a:off x="5813049" y="2409151"/>
            <a:ext cx="2468890" cy="1060115"/>
          </a:xfrm>
          <a:prstGeom prst="rect">
            <a:avLst/>
          </a:prstGeom>
        </p:spPr>
        <p:txBody>
          <a:bodyPr anchor="ctr">
            <a:normAutofit/>
          </a:bodyPr>
          <a:lstStyle>
            <a:lvl1pPr>
              <a:defRPr>
                <a:solidFill>
                  <a:schemeClr val="accent2"/>
                </a:solidFill>
              </a:defRPr>
            </a:lvl1pPr>
          </a:lstStyle>
          <a:p>
            <a:r>
              <a:t>Texte du titre</a:t>
            </a:r>
          </a:p>
        </p:txBody>
      </p:sp>
      <p:sp>
        <p:nvSpPr>
          <p:cNvPr id="27" name="Texte niveau 1…"/>
          <p:cNvSpPr txBox="1">
            <a:spLocks noGrp="1"/>
          </p:cNvSpPr>
          <p:nvPr>
            <p:ph type="body" sz="quarter" idx="1"/>
          </p:nvPr>
        </p:nvSpPr>
        <p:spPr>
          <a:xfrm>
            <a:off x="5813049" y="3609109"/>
            <a:ext cx="2468890" cy="2494589"/>
          </a:xfrm>
          <a:prstGeom prst="rect">
            <a:avLst/>
          </a:prstGeom>
        </p:spPr>
        <p:txBody>
          <a:bodyPr>
            <a:normAutofit/>
          </a:bodyPr>
          <a:lstStyle>
            <a:lvl1pPr>
              <a:defRPr>
                <a:solidFill>
                  <a:schemeClr val="accent2"/>
                </a:solidFill>
              </a:defRPr>
            </a:lvl1pPr>
            <a:lvl2pPr marL="0" indent="457200">
              <a:buSzTx/>
              <a:buNone/>
              <a:defRPr>
                <a:solidFill>
                  <a:schemeClr val="accent2"/>
                </a:solidFill>
              </a:defRPr>
            </a:lvl2pPr>
            <a:lvl3pPr marL="0" indent="914400">
              <a:buSzTx/>
              <a:buNone/>
              <a:defRPr>
                <a:solidFill>
                  <a:schemeClr val="accent2"/>
                </a:solidFill>
              </a:defRPr>
            </a:lvl3pPr>
            <a:lvl4pPr marL="0" indent="1371600">
              <a:buSzTx/>
              <a:buNone/>
              <a:defRPr>
                <a:solidFill>
                  <a:schemeClr val="accent2"/>
                </a:solidFill>
              </a:defRPr>
            </a:lvl4pPr>
            <a:lvl5pPr marL="0" indent="1828800">
              <a:buSzTx/>
              <a:buNone/>
              <a:defRPr>
                <a:solidFill>
                  <a:schemeClr val="accent2"/>
                </a:solidFill>
              </a:defRPr>
            </a:lvl5pPr>
          </a:lstStyle>
          <a:p>
            <a:r>
              <a:t>Texte niveau 1</a:t>
            </a:r>
          </a:p>
          <a:p>
            <a:pPr lvl="1"/>
            <a:r>
              <a:t>Texte niveau 2</a:t>
            </a:r>
          </a:p>
          <a:p>
            <a:pPr lvl="2"/>
            <a:r>
              <a:t>Texte niveau 3</a:t>
            </a:r>
          </a:p>
          <a:p>
            <a:pPr lvl="3"/>
            <a:r>
              <a:t>Texte niveau 4</a:t>
            </a:r>
          </a:p>
          <a:p>
            <a:pPr lvl="4"/>
            <a:r>
              <a:t>Texte niveau 5</a:t>
            </a:r>
          </a:p>
        </p:txBody>
      </p:sp>
      <p:sp>
        <p:nvSpPr>
          <p:cNvPr id="28" name="Rechteck 19"/>
          <p:cNvSpPr/>
          <p:nvPr/>
        </p:nvSpPr>
        <p:spPr>
          <a:xfrm>
            <a:off x="5159628" y="6310312"/>
            <a:ext cx="3554161" cy="547688"/>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sp>
        <p:nvSpPr>
          <p:cNvPr id="29"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06E4-5927-76B8-1882-09545C7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93D9288C-2349-EBBE-33B7-1F38E92C89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F5CA8F95-1DA4-E008-AD90-21097DBE28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1D1EE-D33E-3B56-90C3-1428247D3DCF}"/>
              </a:ext>
            </a:extLst>
          </p:cNvPr>
          <p:cNvSpPr>
            <a:spLocks noGrp="1"/>
          </p:cNvSpPr>
          <p:nvPr>
            <p:ph type="dt" sz="half" idx="10"/>
          </p:nvPr>
        </p:nvSpPr>
        <p:spPr/>
        <p:txBody>
          <a:bodyPr/>
          <a:lstStyle/>
          <a:p>
            <a:r>
              <a:rPr lang="de-DE"/>
              <a:t>Jul 23</a:t>
            </a:r>
          </a:p>
        </p:txBody>
      </p:sp>
      <p:sp>
        <p:nvSpPr>
          <p:cNvPr id="6" name="Footer Placeholder 5">
            <a:extLst>
              <a:ext uri="{FF2B5EF4-FFF2-40B4-BE49-F238E27FC236}">
                <a16:creationId xmlns:a16="http://schemas.microsoft.com/office/drawing/2014/main" id="{3509BB6B-6304-6474-244D-7B734053BE1E}"/>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51241DFD-AD52-284C-136C-AD84FA0B196F}"/>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288481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6B89-0BA0-61BB-2E5C-F61403A2BBC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88528625-AA82-50E6-5992-51DFBBD22E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3A78DE66-E2A2-AFCF-E4E7-71D19BE7B91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99CD6-12E1-4D4B-4418-BDE9BDBA4F47}"/>
              </a:ext>
            </a:extLst>
          </p:cNvPr>
          <p:cNvSpPr>
            <a:spLocks noGrp="1"/>
          </p:cNvSpPr>
          <p:nvPr>
            <p:ph type="dt" sz="half" idx="10"/>
          </p:nvPr>
        </p:nvSpPr>
        <p:spPr/>
        <p:txBody>
          <a:bodyPr/>
          <a:lstStyle/>
          <a:p>
            <a:r>
              <a:rPr lang="de-DE"/>
              <a:t>Jul 23</a:t>
            </a:r>
          </a:p>
        </p:txBody>
      </p:sp>
      <p:sp>
        <p:nvSpPr>
          <p:cNvPr id="6" name="Footer Placeholder 5">
            <a:extLst>
              <a:ext uri="{FF2B5EF4-FFF2-40B4-BE49-F238E27FC236}">
                <a16:creationId xmlns:a16="http://schemas.microsoft.com/office/drawing/2014/main" id="{9DD1740A-02E7-14DE-C220-0553079B8D83}"/>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2CC5BBD8-EDBF-0F1D-19DD-935E6B424305}"/>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2511844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E8E5-5B8D-D86B-69E5-04CF9DA9CACA}"/>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393CFA96-ED03-954D-D84D-BF754B0DA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1B455C70-77F0-8CC1-6C83-7343DEF48D0B}"/>
              </a:ext>
            </a:extLst>
          </p:cNvPr>
          <p:cNvSpPr>
            <a:spLocks noGrp="1"/>
          </p:cNvSpPr>
          <p:nvPr>
            <p:ph type="dt" sz="half" idx="10"/>
          </p:nvPr>
        </p:nvSpPr>
        <p:spPr/>
        <p:txBody>
          <a:bodyPr/>
          <a:lstStyle/>
          <a:p>
            <a:r>
              <a:rPr lang="de-DE"/>
              <a:t>Jul 23</a:t>
            </a:r>
          </a:p>
        </p:txBody>
      </p:sp>
      <p:sp>
        <p:nvSpPr>
          <p:cNvPr id="5" name="Footer Placeholder 4">
            <a:extLst>
              <a:ext uri="{FF2B5EF4-FFF2-40B4-BE49-F238E27FC236}">
                <a16:creationId xmlns:a16="http://schemas.microsoft.com/office/drawing/2014/main" id="{6B0D4831-94B8-D0A0-A135-0A8AACD54B92}"/>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13BD76F-439F-8060-33D5-502624342A21}"/>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666143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CE9D6-A23F-B048-B4D7-3EF571D4F56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A6BD9684-7117-0676-3A03-846ABDBBE6A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037B7049-16B7-1EB6-27B9-A859698CB37F}"/>
              </a:ext>
            </a:extLst>
          </p:cNvPr>
          <p:cNvSpPr>
            <a:spLocks noGrp="1"/>
          </p:cNvSpPr>
          <p:nvPr>
            <p:ph type="dt" sz="half" idx="10"/>
          </p:nvPr>
        </p:nvSpPr>
        <p:spPr/>
        <p:txBody>
          <a:bodyPr/>
          <a:lstStyle/>
          <a:p>
            <a:r>
              <a:rPr lang="de-DE"/>
              <a:t>Jul 23</a:t>
            </a:r>
          </a:p>
        </p:txBody>
      </p:sp>
      <p:sp>
        <p:nvSpPr>
          <p:cNvPr id="5" name="Footer Placeholder 4">
            <a:extLst>
              <a:ext uri="{FF2B5EF4-FFF2-40B4-BE49-F238E27FC236}">
                <a16:creationId xmlns:a16="http://schemas.microsoft.com/office/drawing/2014/main" id="{0578CCF3-81C3-933C-347A-12DDE3FA906E}"/>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5A75AE10-9EFF-C338-D869-6BD12525F564}"/>
              </a:ext>
            </a:extLst>
          </p:cNvPr>
          <p:cNvSpPr>
            <a:spLocks noGrp="1"/>
          </p:cNvSpPr>
          <p:nvPr>
            <p:ph type="sldNum" sz="quarter" idx="12"/>
          </p:nvPr>
        </p:nvSpPr>
        <p:spPr/>
        <p:txBody>
          <a:bodyPr/>
          <a:lstStyle/>
          <a:p>
            <a:fld id="{3303B838-1065-4D59-886C-535C9FA230AF}" type="slidenum">
              <a:rPr lang="de-DE" smtClean="0"/>
              <a:t>‹#›</a:t>
            </a:fld>
            <a:endParaRPr lang="de-DE"/>
          </a:p>
        </p:txBody>
      </p:sp>
    </p:spTree>
    <p:extLst>
      <p:ext uri="{BB962C8B-B14F-4D97-AF65-F5344CB8AC3E}">
        <p14:creationId xmlns:p14="http://schemas.microsoft.com/office/powerpoint/2010/main" val="234688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pic>
        <p:nvPicPr>
          <p:cNvPr id="36" name="Bild 6" descr="Bild 6"/>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37" name="Rechteck 18"/>
          <p:cNvSpPr/>
          <p:nvPr/>
        </p:nvSpPr>
        <p:spPr>
          <a:xfrm>
            <a:off x="5159626" y="1554788"/>
            <a:ext cx="3554162" cy="4755525"/>
          </a:xfrm>
          <a:prstGeom prst="rect">
            <a:avLst/>
          </a:prstGeom>
          <a:solidFill>
            <a:srgbClr val="FFFFFF">
              <a:alpha val="50000"/>
            </a:srgbClr>
          </a:solidFill>
          <a:ln w="12700">
            <a:miter lim="400000"/>
          </a:ln>
        </p:spPr>
        <p:txBody>
          <a:bodyPr lIns="45719" rIns="45719" anchor="ctr"/>
          <a:lstStyle/>
          <a:p>
            <a:pPr algn="ctr">
              <a:defRPr>
                <a:solidFill>
                  <a:srgbClr val="FFFFFF"/>
                </a:solidFill>
              </a:defRPr>
            </a:pPr>
            <a:endParaRPr/>
          </a:p>
        </p:txBody>
      </p:sp>
      <p:sp>
        <p:nvSpPr>
          <p:cNvPr id="38" name="Rechteck 19"/>
          <p:cNvSpPr/>
          <p:nvPr/>
        </p:nvSpPr>
        <p:spPr>
          <a:xfrm>
            <a:off x="5159628" y="6310312"/>
            <a:ext cx="3554161" cy="547688"/>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sp>
        <p:nvSpPr>
          <p:cNvPr id="39" name="Texte niveau 1…"/>
          <p:cNvSpPr txBox="1">
            <a:spLocks noGrp="1"/>
          </p:cNvSpPr>
          <p:nvPr>
            <p:ph type="body" sz="half" idx="1"/>
          </p:nvPr>
        </p:nvSpPr>
        <p:spPr>
          <a:xfrm>
            <a:off x="5395576" y="1738890"/>
            <a:ext cx="3063394" cy="4403292"/>
          </a:xfrm>
          <a:prstGeom prst="rect">
            <a:avLst/>
          </a:prstGeom>
        </p:spPr>
        <p:txBody>
          <a:bodyPr>
            <a:normAutofit/>
          </a:bodyPr>
          <a:lstStyle>
            <a:lvl1pPr>
              <a:lnSpc>
                <a:spcPct val="160000"/>
              </a:lnSpc>
              <a:defRPr>
                <a:solidFill>
                  <a:schemeClr val="accent2"/>
                </a:solidFill>
              </a:defRPr>
            </a:lvl1pPr>
            <a:lvl2pPr marL="0" indent="457200">
              <a:lnSpc>
                <a:spcPct val="160000"/>
              </a:lnSpc>
              <a:buSzTx/>
              <a:buNone/>
              <a:defRPr>
                <a:solidFill>
                  <a:schemeClr val="accent2"/>
                </a:solidFill>
              </a:defRPr>
            </a:lvl2pPr>
            <a:lvl3pPr marL="0" indent="914400">
              <a:lnSpc>
                <a:spcPct val="160000"/>
              </a:lnSpc>
              <a:buSzTx/>
              <a:buNone/>
              <a:defRPr>
                <a:solidFill>
                  <a:schemeClr val="accent2"/>
                </a:solidFill>
              </a:defRPr>
            </a:lvl3pPr>
            <a:lvl4pPr marL="0" indent="1371600">
              <a:lnSpc>
                <a:spcPct val="160000"/>
              </a:lnSpc>
              <a:buSzTx/>
              <a:buNone/>
              <a:defRPr>
                <a:solidFill>
                  <a:schemeClr val="accent2"/>
                </a:solidFill>
              </a:defRPr>
            </a:lvl4pPr>
            <a:lvl5pPr marL="0" indent="1828800">
              <a:lnSpc>
                <a:spcPct val="160000"/>
              </a:lnSpc>
              <a:buSzTx/>
              <a:buNone/>
              <a:defRPr>
                <a:solidFill>
                  <a:schemeClr val="accent2"/>
                </a:solidFill>
              </a:defRPr>
            </a:lvl5pPr>
          </a:lstStyle>
          <a:p>
            <a:r>
              <a:t>Texte niveau 1</a:t>
            </a:r>
          </a:p>
          <a:p>
            <a:pPr lvl="1"/>
            <a:r>
              <a:t>Texte niveau 2</a:t>
            </a:r>
          </a:p>
          <a:p>
            <a:pPr lvl="2"/>
            <a:r>
              <a:t>Texte niveau 3</a:t>
            </a:r>
          </a:p>
          <a:p>
            <a:pPr lvl="3"/>
            <a:r>
              <a:t>Texte niveau 4</a:t>
            </a:r>
          </a:p>
          <a:p>
            <a:pPr lvl="4"/>
            <a:r>
              <a:t>Texte niveau 5</a:t>
            </a:r>
          </a:p>
        </p:txBody>
      </p:sp>
      <p:pic>
        <p:nvPicPr>
          <p:cNvPr id="40" name="Bild 12" descr="Bild 12"/>
          <p:cNvPicPr>
            <a:picLocks noChangeAspect="1"/>
          </p:cNvPicPr>
          <p:nvPr/>
        </p:nvPicPr>
        <p:blipFill>
          <a:blip r:embed="rId3"/>
          <a:stretch>
            <a:fillRect/>
          </a:stretch>
        </p:blipFill>
        <p:spPr>
          <a:xfrm>
            <a:off x="7633513" y="391197"/>
            <a:ext cx="1080276" cy="500978"/>
          </a:xfrm>
          <a:prstGeom prst="rect">
            <a:avLst/>
          </a:prstGeom>
          <a:ln w="12700">
            <a:miter lim="400000"/>
          </a:ln>
        </p:spPr>
      </p:pic>
      <p:sp>
        <p:nvSpPr>
          <p:cNvPr id="41" name="Rechteck 14"/>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2" name="Numéro de diapositive"/>
          <p:cNvSpPr txBox="1">
            <a:spLocks noGrp="1"/>
          </p:cNvSpPr>
          <p:nvPr>
            <p:ph type="sldNum" sz="quarter" idx="2"/>
          </p:nvPr>
        </p:nvSpPr>
        <p:spPr>
          <a:xfrm>
            <a:off x="8435016"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 und Inhalt I">
    <p:spTree>
      <p:nvGrpSpPr>
        <p:cNvPr id="1" name=""/>
        <p:cNvGrpSpPr/>
        <p:nvPr/>
      </p:nvGrpSpPr>
      <p:grpSpPr>
        <a:xfrm>
          <a:off x="0" y="0"/>
          <a:ext cx="0" cy="0"/>
          <a:chOff x="0" y="0"/>
          <a:chExt cx="0" cy="0"/>
        </a:xfrm>
      </p:grpSpPr>
      <p:sp>
        <p:nvSpPr>
          <p:cNvPr id="49" name="Texte du titre"/>
          <p:cNvSpPr txBox="1">
            <a:spLocks noGrp="1"/>
          </p:cNvSpPr>
          <p:nvPr>
            <p:ph type="title"/>
          </p:nvPr>
        </p:nvSpPr>
        <p:spPr>
          <a:xfrm>
            <a:off x="430214" y="956613"/>
            <a:ext cx="6662736" cy="688351"/>
          </a:xfrm>
          <a:prstGeom prst="rect">
            <a:avLst/>
          </a:prstGeom>
        </p:spPr>
        <p:txBody>
          <a:bodyPr>
            <a:normAutofit/>
          </a:bodyPr>
          <a:lstStyle/>
          <a:p>
            <a:r>
              <a:t>Texte du titre</a:t>
            </a:r>
          </a:p>
        </p:txBody>
      </p:sp>
      <p:sp>
        <p:nvSpPr>
          <p:cNvPr id="50" name="Texte niveau 1…"/>
          <p:cNvSpPr txBox="1">
            <a:spLocks noGrp="1"/>
          </p:cNvSpPr>
          <p:nvPr>
            <p:ph type="body" idx="1"/>
          </p:nvPr>
        </p:nvSpPr>
        <p:spPr>
          <a:xfrm>
            <a:off x="430212" y="1808163"/>
            <a:ext cx="6662740" cy="4502151"/>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51" name="Numéro de diapositive"/>
          <p:cNvSpPr txBox="1">
            <a:spLocks noGrp="1"/>
          </p:cNvSpPr>
          <p:nvPr>
            <p:ph type="sldNum" sz="quarter" idx="2"/>
          </p:nvPr>
        </p:nvSpPr>
        <p:spPr>
          <a:xfrm>
            <a:off x="8586788" y="6490906"/>
            <a:ext cx="127001" cy="127001"/>
          </a:xfrm>
          <a:prstGeom prst="rect">
            <a:avLst/>
          </a:prstGeom>
        </p:spPr>
        <p:txBody>
          <a:bodyPr/>
          <a:lstStyle/>
          <a:p>
            <a:fld id="{86CB4B4D-7CA3-9044-876B-883B54F8677D}" type="slidenum">
              <a:t>‹#›</a:t>
            </a:fld>
            <a:endParaRPr/>
          </a:p>
        </p:txBody>
      </p:sp>
      <p:sp>
        <p:nvSpPr>
          <p:cNvPr id="52" name="Textplatzhalter 7"/>
          <p:cNvSpPr>
            <a:spLocks noGrp="1"/>
          </p:cNvSpPr>
          <p:nvPr>
            <p:ph type="body" sz="quarter" idx="13"/>
          </p:nvPr>
        </p:nvSpPr>
        <p:spPr>
          <a:xfrm>
            <a:off x="430213" y="453580"/>
            <a:ext cx="6662738" cy="180001"/>
          </a:xfrm>
          <a:prstGeom prst="rect">
            <a:avLst/>
          </a:prstGeom>
        </p:spPr>
        <p:txBody>
          <a:bodyPr>
            <a:normAutofit/>
          </a:bodyPr>
          <a:lstStyle/>
          <a:p>
            <a:pPr>
              <a:defRPr sz="900"/>
            </a:pPr>
            <a:endParaRPr/>
          </a:p>
        </p:txBody>
      </p:sp>
      <p:pic>
        <p:nvPicPr>
          <p:cNvPr id="53" name="Bild 7" descr="Bild 7"/>
          <p:cNvPicPr>
            <a:picLocks noChangeAspect="1"/>
          </p:cNvPicPr>
          <p:nvPr/>
        </p:nvPicPr>
        <p:blipFill>
          <a:blip r:embed="rId2"/>
          <a:stretch>
            <a:fillRect/>
          </a:stretch>
        </p:blipFill>
        <p:spPr>
          <a:xfrm>
            <a:off x="7633513" y="391197"/>
            <a:ext cx="1080276" cy="500978"/>
          </a:xfrm>
          <a:prstGeom prst="rect">
            <a:avLst/>
          </a:prstGeom>
          <a:ln w="12700">
            <a:miter lim="400000"/>
          </a:ln>
        </p:spPr>
      </p:pic>
      <p:sp>
        <p:nvSpPr>
          <p:cNvPr id="54"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el und Inhalt II">
    <p:spTree>
      <p:nvGrpSpPr>
        <p:cNvPr id="1" name=""/>
        <p:cNvGrpSpPr/>
        <p:nvPr/>
      </p:nvGrpSpPr>
      <p:grpSpPr>
        <a:xfrm>
          <a:off x="0" y="0"/>
          <a:ext cx="0" cy="0"/>
          <a:chOff x="0" y="0"/>
          <a:chExt cx="0" cy="0"/>
        </a:xfrm>
      </p:grpSpPr>
      <p:sp>
        <p:nvSpPr>
          <p:cNvPr id="61" name="Texte du titre"/>
          <p:cNvSpPr txBox="1">
            <a:spLocks noGrp="1"/>
          </p:cNvSpPr>
          <p:nvPr>
            <p:ph type="title"/>
          </p:nvPr>
        </p:nvSpPr>
        <p:spPr>
          <a:xfrm>
            <a:off x="430214" y="956613"/>
            <a:ext cx="6662736" cy="688351"/>
          </a:xfrm>
          <a:prstGeom prst="rect">
            <a:avLst/>
          </a:prstGeom>
        </p:spPr>
        <p:txBody>
          <a:bodyPr>
            <a:normAutofit/>
          </a:bodyPr>
          <a:lstStyle>
            <a:lvl1pPr>
              <a:defRPr sz="2300"/>
            </a:lvl1pPr>
          </a:lstStyle>
          <a:p>
            <a:r>
              <a:t>Texte du titre</a:t>
            </a:r>
          </a:p>
        </p:txBody>
      </p:sp>
      <p:sp>
        <p:nvSpPr>
          <p:cNvPr id="62" name="Texte niveau 1…"/>
          <p:cNvSpPr txBox="1">
            <a:spLocks noGrp="1"/>
          </p:cNvSpPr>
          <p:nvPr>
            <p:ph type="body" idx="1"/>
          </p:nvPr>
        </p:nvSpPr>
        <p:spPr>
          <a:xfrm>
            <a:off x="430212" y="1808163"/>
            <a:ext cx="6662740" cy="4502151"/>
          </a:xfrm>
          <a:prstGeom prst="rect">
            <a:avLst/>
          </a:prstGeom>
        </p:spPr>
        <p:txBody>
          <a:bodyPr>
            <a:normAutofit/>
          </a:bodyPr>
          <a:lstStyle>
            <a:lvl1pPr>
              <a:defRPr sz="1500"/>
            </a:lvl1pPr>
            <a:lvl2pPr>
              <a:defRPr sz="1500"/>
            </a:lvl2pPr>
            <a:lvl3pPr>
              <a:defRPr sz="1500"/>
            </a:lvl3pPr>
            <a:lvl4pPr>
              <a:defRPr sz="1500"/>
            </a:lvl4pPr>
            <a:lvl5pPr>
              <a:defRPr sz="1500"/>
            </a:lvl5pPr>
          </a:lstStyle>
          <a:p>
            <a:r>
              <a:t>Texte niveau 1</a:t>
            </a:r>
          </a:p>
          <a:p>
            <a:pPr lvl="1"/>
            <a:r>
              <a:t>Texte niveau 2</a:t>
            </a:r>
          </a:p>
          <a:p>
            <a:pPr lvl="2"/>
            <a:r>
              <a:t>Texte niveau 3</a:t>
            </a:r>
          </a:p>
          <a:p>
            <a:pPr lvl="3"/>
            <a:r>
              <a:t>Texte niveau 4</a:t>
            </a:r>
          </a:p>
          <a:p>
            <a:pPr lvl="4"/>
            <a:r>
              <a:t>Texte niveau 5</a:t>
            </a:r>
          </a:p>
        </p:txBody>
      </p:sp>
      <p:sp>
        <p:nvSpPr>
          <p:cNvPr id="63" name="Numéro de diapositive"/>
          <p:cNvSpPr txBox="1">
            <a:spLocks noGrp="1"/>
          </p:cNvSpPr>
          <p:nvPr>
            <p:ph type="sldNum" sz="quarter" idx="2"/>
          </p:nvPr>
        </p:nvSpPr>
        <p:spPr>
          <a:xfrm>
            <a:off x="8586788" y="6490906"/>
            <a:ext cx="127001" cy="127001"/>
          </a:xfrm>
          <a:prstGeom prst="rect">
            <a:avLst/>
          </a:prstGeom>
        </p:spPr>
        <p:txBody>
          <a:bodyPr/>
          <a:lstStyle/>
          <a:p>
            <a:fld id="{86CB4B4D-7CA3-9044-876B-883B54F8677D}" type="slidenum">
              <a:t>‹#›</a:t>
            </a:fld>
            <a:endParaRPr/>
          </a:p>
        </p:txBody>
      </p:sp>
      <p:sp>
        <p:nvSpPr>
          <p:cNvPr id="64" name="Textplatzhalter 7"/>
          <p:cNvSpPr>
            <a:spLocks noGrp="1"/>
          </p:cNvSpPr>
          <p:nvPr>
            <p:ph type="body" sz="quarter" idx="13"/>
          </p:nvPr>
        </p:nvSpPr>
        <p:spPr>
          <a:xfrm>
            <a:off x="430213" y="453580"/>
            <a:ext cx="6662738" cy="180001"/>
          </a:xfrm>
          <a:prstGeom prst="rect">
            <a:avLst/>
          </a:prstGeom>
        </p:spPr>
        <p:txBody>
          <a:bodyPr>
            <a:normAutofit/>
          </a:bodyPr>
          <a:lstStyle/>
          <a:p>
            <a:pPr>
              <a:defRPr sz="900"/>
            </a:pPr>
            <a:endParaRPr/>
          </a:p>
        </p:txBody>
      </p:sp>
      <p:pic>
        <p:nvPicPr>
          <p:cNvPr id="65" name="Bild 7" descr="Bild 7"/>
          <p:cNvPicPr>
            <a:picLocks noChangeAspect="1"/>
          </p:cNvPicPr>
          <p:nvPr/>
        </p:nvPicPr>
        <p:blipFill>
          <a:blip r:embed="rId2"/>
          <a:stretch>
            <a:fillRect/>
          </a:stretch>
        </p:blipFill>
        <p:spPr>
          <a:xfrm>
            <a:off x="7633513" y="391197"/>
            <a:ext cx="1080276" cy="500978"/>
          </a:xfrm>
          <a:prstGeom prst="rect">
            <a:avLst/>
          </a:prstGeom>
          <a:ln w="12700">
            <a:miter lim="400000"/>
          </a:ln>
        </p:spPr>
      </p:pic>
      <p:sp>
        <p:nvSpPr>
          <p:cNvPr id="66"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el und Inhalt Skyline">
    <p:spTree>
      <p:nvGrpSpPr>
        <p:cNvPr id="1" name=""/>
        <p:cNvGrpSpPr/>
        <p:nvPr/>
      </p:nvGrpSpPr>
      <p:grpSpPr>
        <a:xfrm>
          <a:off x="0" y="0"/>
          <a:ext cx="0" cy="0"/>
          <a:chOff x="0" y="0"/>
          <a:chExt cx="0" cy="0"/>
        </a:xfrm>
      </p:grpSpPr>
      <p:pic>
        <p:nvPicPr>
          <p:cNvPr id="73" name="Bild 10" descr="Bild 10"/>
          <p:cNvPicPr>
            <a:picLocks noChangeAspect="1"/>
          </p:cNvPicPr>
          <p:nvPr/>
        </p:nvPicPr>
        <p:blipFill>
          <a:blip r:embed="rId2"/>
          <a:stretch>
            <a:fillRect/>
          </a:stretch>
        </p:blipFill>
        <p:spPr>
          <a:xfrm>
            <a:off x="0" y="1154430"/>
            <a:ext cx="9144000" cy="5703571"/>
          </a:xfrm>
          <a:prstGeom prst="rect">
            <a:avLst/>
          </a:prstGeom>
          <a:ln w="12700">
            <a:miter lim="400000"/>
          </a:ln>
        </p:spPr>
      </p:pic>
      <p:sp>
        <p:nvSpPr>
          <p:cNvPr id="74" name="Texte du titre"/>
          <p:cNvSpPr txBox="1">
            <a:spLocks noGrp="1"/>
          </p:cNvSpPr>
          <p:nvPr>
            <p:ph type="title"/>
          </p:nvPr>
        </p:nvSpPr>
        <p:spPr>
          <a:xfrm>
            <a:off x="430214" y="956613"/>
            <a:ext cx="6662736" cy="688351"/>
          </a:xfrm>
          <a:prstGeom prst="rect">
            <a:avLst/>
          </a:prstGeom>
        </p:spPr>
        <p:txBody>
          <a:bodyPr>
            <a:normAutofit/>
          </a:bodyPr>
          <a:lstStyle/>
          <a:p>
            <a:r>
              <a:t>Texte du titre</a:t>
            </a:r>
          </a:p>
        </p:txBody>
      </p:sp>
      <p:sp>
        <p:nvSpPr>
          <p:cNvPr id="75" name="Texte niveau 1…"/>
          <p:cNvSpPr txBox="1">
            <a:spLocks noGrp="1"/>
          </p:cNvSpPr>
          <p:nvPr>
            <p:ph type="body" idx="1"/>
          </p:nvPr>
        </p:nvSpPr>
        <p:spPr>
          <a:xfrm>
            <a:off x="430212" y="1808163"/>
            <a:ext cx="6662740" cy="4502151"/>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xfrm>
            <a:off x="8586788"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
        <p:nvSpPr>
          <p:cNvPr id="77" name="Textplatzhalter 7"/>
          <p:cNvSpPr>
            <a:spLocks noGrp="1"/>
          </p:cNvSpPr>
          <p:nvPr>
            <p:ph type="body" sz="quarter" idx="13"/>
          </p:nvPr>
        </p:nvSpPr>
        <p:spPr>
          <a:xfrm>
            <a:off x="430213" y="453580"/>
            <a:ext cx="6662738" cy="180001"/>
          </a:xfrm>
          <a:prstGeom prst="rect">
            <a:avLst/>
          </a:prstGeom>
        </p:spPr>
        <p:txBody>
          <a:bodyPr>
            <a:normAutofit/>
          </a:bodyPr>
          <a:lstStyle/>
          <a:p>
            <a:pPr>
              <a:defRPr sz="900"/>
            </a:pPr>
            <a:endParaRPr/>
          </a:p>
        </p:txBody>
      </p:sp>
      <p:pic>
        <p:nvPicPr>
          <p:cNvPr id="78" name="Bild 7" descr="Bild 7"/>
          <p:cNvPicPr>
            <a:picLocks noChangeAspect="1"/>
          </p:cNvPicPr>
          <p:nvPr/>
        </p:nvPicPr>
        <p:blipFill>
          <a:blip r:embed="rId3"/>
          <a:stretch>
            <a:fillRect/>
          </a:stretch>
        </p:blipFill>
        <p:spPr>
          <a:xfrm>
            <a:off x="7633513" y="391197"/>
            <a:ext cx="1080276" cy="500978"/>
          </a:xfrm>
          <a:prstGeom prst="rect">
            <a:avLst/>
          </a:prstGeom>
          <a:ln w="12700">
            <a:miter lim="400000"/>
          </a:ln>
        </p:spPr>
      </p:pic>
      <p:sp>
        <p:nvSpPr>
          <p:cNvPr id="79"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el und Inhalt Skyline II">
    <p:spTree>
      <p:nvGrpSpPr>
        <p:cNvPr id="1" name=""/>
        <p:cNvGrpSpPr/>
        <p:nvPr/>
      </p:nvGrpSpPr>
      <p:grpSpPr>
        <a:xfrm>
          <a:off x="0" y="0"/>
          <a:ext cx="0" cy="0"/>
          <a:chOff x="0" y="0"/>
          <a:chExt cx="0" cy="0"/>
        </a:xfrm>
      </p:grpSpPr>
      <p:pic>
        <p:nvPicPr>
          <p:cNvPr id="86" name="Bild 11" descr="Bild 11"/>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87" name="Texte du titre"/>
          <p:cNvSpPr txBox="1">
            <a:spLocks noGrp="1"/>
          </p:cNvSpPr>
          <p:nvPr>
            <p:ph type="title"/>
          </p:nvPr>
        </p:nvSpPr>
        <p:spPr>
          <a:xfrm>
            <a:off x="430214" y="956613"/>
            <a:ext cx="6662736" cy="688351"/>
          </a:xfrm>
          <a:prstGeom prst="rect">
            <a:avLst/>
          </a:prstGeom>
        </p:spPr>
        <p:txBody>
          <a:bodyPr>
            <a:normAutofit/>
          </a:bodyPr>
          <a:lstStyle/>
          <a:p>
            <a:r>
              <a:t>Texte du titre</a:t>
            </a:r>
          </a:p>
        </p:txBody>
      </p:sp>
      <p:sp>
        <p:nvSpPr>
          <p:cNvPr id="88" name="Texte niveau 1…"/>
          <p:cNvSpPr txBox="1">
            <a:spLocks noGrp="1"/>
          </p:cNvSpPr>
          <p:nvPr>
            <p:ph type="body" idx="1"/>
          </p:nvPr>
        </p:nvSpPr>
        <p:spPr>
          <a:xfrm>
            <a:off x="430212" y="1808163"/>
            <a:ext cx="6662740" cy="4502151"/>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89" name="Numéro de diapositive"/>
          <p:cNvSpPr txBox="1">
            <a:spLocks noGrp="1"/>
          </p:cNvSpPr>
          <p:nvPr>
            <p:ph type="sldNum" sz="quarter" idx="2"/>
          </p:nvPr>
        </p:nvSpPr>
        <p:spPr>
          <a:xfrm>
            <a:off x="8586788"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
        <p:nvSpPr>
          <p:cNvPr id="90" name="Textplatzhalter 7"/>
          <p:cNvSpPr>
            <a:spLocks noGrp="1"/>
          </p:cNvSpPr>
          <p:nvPr>
            <p:ph type="body" sz="quarter" idx="13"/>
          </p:nvPr>
        </p:nvSpPr>
        <p:spPr>
          <a:xfrm>
            <a:off x="430213" y="453580"/>
            <a:ext cx="6662738" cy="180001"/>
          </a:xfrm>
          <a:prstGeom prst="rect">
            <a:avLst/>
          </a:prstGeom>
        </p:spPr>
        <p:txBody>
          <a:bodyPr>
            <a:normAutofit/>
          </a:bodyPr>
          <a:lstStyle/>
          <a:p>
            <a:pPr>
              <a:defRPr sz="900"/>
            </a:pPr>
            <a:endParaRPr/>
          </a:p>
        </p:txBody>
      </p:sp>
      <p:pic>
        <p:nvPicPr>
          <p:cNvPr id="91" name="Bild 7" descr="Bild 7"/>
          <p:cNvPicPr>
            <a:picLocks noChangeAspect="1"/>
          </p:cNvPicPr>
          <p:nvPr/>
        </p:nvPicPr>
        <p:blipFill>
          <a:blip r:embed="rId3"/>
          <a:stretch>
            <a:fillRect/>
          </a:stretch>
        </p:blipFill>
        <p:spPr>
          <a:xfrm>
            <a:off x="7633513" y="391197"/>
            <a:ext cx="1080276" cy="500978"/>
          </a:xfrm>
          <a:prstGeom prst="rect">
            <a:avLst/>
          </a:prstGeom>
          <a:ln w="12700">
            <a:miter lim="400000"/>
          </a:ln>
        </p:spPr>
      </p:pic>
      <p:sp>
        <p:nvSpPr>
          <p:cNvPr id="92"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el und Inhalt Skyline III">
    <p:spTree>
      <p:nvGrpSpPr>
        <p:cNvPr id="1" name=""/>
        <p:cNvGrpSpPr/>
        <p:nvPr/>
      </p:nvGrpSpPr>
      <p:grpSpPr>
        <a:xfrm>
          <a:off x="0" y="0"/>
          <a:ext cx="0" cy="0"/>
          <a:chOff x="0" y="0"/>
          <a:chExt cx="0" cy="0"/>
        </a:xfrm>
      </p:grpSpPr>
      <p:pic>
        <p:nvPicPr>
          <p:cNvPr id="99" name="Bild 9" descr="Bild 9"/>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00" name="Texte du titre"/>
          <p:cNvSpPr txBox="1">
            <a:spLocks noGrp="1"/>
          </p:cNvSpPr>
          <p:nvPr>
            <p:ph type="title"/>
          </p:nvPr>
        </p:nvSpPr>
        <p:spPr>
          <a:xfrm>
            <a:off x="430214" y="956613"/>
            <a:ext cx="6662736" cy="688351"/>
          </a:xfrm>
          <a:prstGeom prst="rect">
            <a:avLst/>
          </a:prstGeom>
        </p:spPr>
        <p:txBody>
          <a:bodyPr>
            <a:normAutofit/>
          </a:bodyPr>
          <a:lstStyle/>
          <a:p>
            <a:r>
              <a:t>Texte du titre</a:t>
            </a:r>
          </a:p>
        </p:txBody>
      </p:sp>
      <p:sp>
        <p:nvSpPr>
          <p:cNvPr id="101" name="Texte niveau 1…"/>
          <p:cNvSpPr txBox="1">
            <a:spLocks noGrp="1"/>
          </p:cNvSpPr>
          <p:nvPr>
            <p:ph type="body" idx="1"/>
          </p:nvPr>
        </p:nvSpPr>
        <p:spPr>
          <a:xfrm>
            <a:off x="430212" y="1808163"/>
            <a:ext cx="6662740" cy="4502151"/>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102" name="Numéro de diapositive"/>
          <p:cNvSpPr txBox="1">
            <a:spLocks noGrp="1"/>
          </p:cNvSpPr>
          <p:nvPr>
            <p:ph type="sldNum" sz="quarter" idx="2"/>
          </p:nvPr>
        </p:nvSpPr>
        <p:spPr>
          <a:xfrm>
            <a:off x="8586788"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
        <p:nvSpPr>
          <p:cNvPr id="103" name="Textplatzhalter 7"/>
          <p:cNvSpPr>
            <a:spLocks noGrp="1"/>
          </p:cNvSpPr>
          <p:nvPr>
            <p:ph type="body" sz="quarter" idx="13"/>
          </p:nvPr>
        </p:nvSpPr>
        <p:spPr>
          <a:xfrm>
            <a:off x="430213" y="453580"/>
            <a:ext cx="6662738" cy="180001"/>
          </a:xfrm>
          <a:prstGeom prst="rect">
            <a:avLst/>
          </a:prstGeom>
        </p:spPr>
        <p:txBody>
          <a:bodyPr>
            <a:normAutofit/>
          </a:bodyPr>
          <a:lstStyle/>
          <a:p>
            <a:pPr>
              <a:defRPr sz="900"/>
            </a:pPr>
            <a:endParaRPr/>
          </a:p>
        </p:txBody>
      </p:sp>
      <p:pic>
        <p:nvPicPr>
          <p:cNvPr id="104" name="Bild 7" descr="Bild 7"/>
          <p:cNvPicPr>
            <a:picLocks noChangeAspect="1"/>
          </p:cNvPicPr>
          <p:nvPr/>
        </p:nvPicPr>
        <p:blipFill>
          <a:blip r:embed="rId3"/>
          <a:stretch>
            <a:fillRect/>
          </a:stretch>
        </p:blipFill>
        <p:spPr>
          <a:xfrm>
            <a:off x="7633513" y="391197"/>
            <a:ext cx="1080276" cy="500978"/>
          </a:xfrm>
          <a:prstGeom prst="rect">
            <a:avLst/>
          </a:prstGeom>
          <a:ln w="12700">
            <a:miter lim="400000"/>
          </a:ln>
        </p:spPr>
      </p:pic>
      <p:sp>
        <p:nvSpPr>
          <p:cNvPr id="105"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el und Inhalt Box">
    <p:spTree>
      <p:nvGrpSpPr>
        <p:cNvPr id="1" name=""/>
        <p:cNvGrpSpPr/>
        <p:nvPr/>
      </p:nvGrpSpPr>
      <p:grpSpPr>
        <a:xfrm>
          <a:off x="0" y="0"/>
          <a:ext cx="0" cy="0"/>
          <a:chOff x="0" y="0"/>
          <a:chExt cx="0" cy="0"/>
        </a:xfrm>
      </p:grpSpPr>
      <p:sp>
        <p:nvSpPr>
          <p:cNvPr id="112" name="Rechteck 11"/>
          <p:cNvSpPr/>
          <p:nvPr/>
        </p:nvSpPr>
        <p:spPr>
          <a:xfrm>
            <a:off x="302839" y="716188"/>
            <a:ext cx="3554161" cy="5594125"/>
          </a:xfrm>
          <a:prstGeom prst="rect">
            <a:avLst/>
          </a:prstGeom>
          <a:solidFill>
            <a:srgbClr val="FFFFFF">
              <a:alpha val="71000"/>
            </a:srgbClr>
          </a:solidFill>
          <a:ln w="12700">
            <a:miter lim="400000"/>
          </a:ln>
        </p:spPr>
        <p:txBody>
          <a:bodyPr lIns="45719" rIns="45719" anchor="ctr"/>
          <a:lstStyle/>
          <a:p>
            <a:pPr algn="ctr">
              <a:defRPr>
                <a:solidFill>
                  <a:srgbClr val="FFFFFF"/>
                </a:solidFill>
              </a:defRPr>
            </a:pPr>
            <a:endParaRPr/>
          </a:p>
        </p:txBody>
      </p:sp>
      <p:sp>
        <p:nvSpPr>
          <p:cNvPr id="113" name="Rechteck 12"/>
          <p:cNvSpPr/>
          <p:nvPr/>
        </p:nvSpPr>
        <p:spPr>
          <a:xfrm>
            <a:off x="302839" y="6310312"/>
            <a:ext cx="3554162" cy="547688"/>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sp>
        <p:nvSpPr>
          <p:cNvPr id="114" name="Numéro de diapositive"/>
          <p:cNvSpPr txBox="1">
            <a:spLocks noGrp="1"/>
          </p:cNvSpPr>
          <p:nvPr>
            <p:ph type="sldNum" sz="quarter" idx="2"/>
          </p:nvPr>
        </p:nvSpPr>
        <p:spPr>
          <a:xfrm>
            <a:off x="8586788" y="6490906"/>
            <a:ext cx="127001" cy="127001"/>
          </a:xfrm>
          <a:prstGeom prst="rect">
            <a:avLst/>
          </a:prstGeom>
        </p:spPr>
        <p:txBody>
          <a:bodyPr/>
          <a:lstStyle>
            <a:lvl1pPr>
              <a:defRPr>
                <a:solidFill>
                  <a:srgbClr val="FFFFFF"/>
                </a:solidFill>
              </a:defRPr>
            </a:lvl1pPr>
          </a:lstStyle>
          <a:p>
            <a:fld id="{86CB4B4D-7CA3-9044-876B-883B54F8677D}" type="slidenum">
              <a:t>‹#›</a:t>
            </a:fld>
            <a:endParaRPr/>
          </a:p>
        </p:txBody>
      </p:sp>
      <p:sp>
        <p:nvSpPr>
          <p:cNvPr id="115" name="Texte niveau 1…"/>
          <p:cNvSpPr txBox="1">
            <a:spLocks noGrp="1"/>
          </p:cNvSpPr>
          <p:nvPr>
            <p:ph type="body" sz="quarter" idx="1"/>
          </p:nvPr>
        </p:nvSpPr>
        <p:spPr>
          <a:xfrm>
            <a:off x="430212" y="453580"/>
            <a:ext cx="6662740" cy="180001"/>
          </a:xfrm>
          <a:prstGeom prst="rect">
            <a:avLst/>
          </a:prstGeom>
        </p:spPr>
        <p:txBody>
          <a:bodyPr>
            <a:normAutofit/>
          </a:bodyPr>
          <a:lstStyle>
            <a:lvl1pPr>
              <a:defRPr sz="900">
                <a:solidFill>
                  <a:srgbClr val="FFFFFF"/>
                </a:solidFill>
              </a:defRPr>
            </a:lvl1pPr>
            <a:lvl2pPr marL="145472" indent="-145472">
              <a:defRPr sz="900">
                <a:solidFill>
                  <a:srgbClr val="FFFFFF"/>
                </a:solidFill>
              </a:defRPr>
            </a:lvl2pPr>
            <a:lvl3pPr marL="328468" indent="-150668">
              <a:defRPr sz="900">
                <a:solidFill>
                  <a:srgbClr val="FFFFFF"/>
                </a:solidFill>
              </a:defRPr>
            </a:lvl3pPr>
            <a:lvl4pPr marL="506124" indent="-144174">
              <a:defRPr sz="900">
                <a:solidFill>
                  <a:srgbClr val="FFFFFF"/>
                </a:solidFill>
              </a:defRPr>
            </a:lvl4pPr>
            <a:lvl5pPr marL="683635" indent="-145472">
              <a:defRPr sz="9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16" name="Rechteck 8"/>
          <p:cNvSpPr/>
          <p:nvPr/>
        </p:nvSpPr>
        <p:spPr>
          <a:xfrm>
            <a:off x="1" y="683169"/>
            <a:ext cx="7092951" cy="792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17" name="Texte du titre"/>
          <p:cNvSpPr txBox="1">
            <a:spLocks noGrp="1"/>
          </p:cNvSpPr>
          <p:nvPr>
            <p:ph type="title"/>
          </p:nvPr>
        </p:nvSpPr>
        <p:spPr>
          <a:xfrm>
            <a:off x="430214" y="956613"/>
            <a:ext cx="3272029" cy="688351"/>
          </a:xfrm>
          <a:prstGeom prst="rect">
            <a:avLst/>
          </a:prstGeom>
        </p:spPr>
        <p:txBody>
          <a:bodyPr>
            <a:normAutofit/>
          </a:bodyPr>
          <a:lstStyle/>
          <a:p>
            <a:r>
              <a:t>Texte du titre</a:t>
            </a:r>
          </a:p>
        </p:txBody>
      </p:sp>
      <p:pic>
        <p:nvPicPr>
          <p:cNvPr id="118" name="Bild 14" descr="Bild 14"/>
          <p:cNvPicPr>
            <a:picLocks noChangeAspect="1"/>
          </p:cNvPicPr>
          <p:nvPr/>
        </p:nvPicPr>
        <p:blipFill>
          <a:blip r:embed="rId2"/>
          <a:stretch>
            <a:fillRect/>
          </a:stretch>
        </p:blipFill>
        <p:spPr>
          <a:xfrm>
            <a:off x="7633514" y="391197"/>
            <a:ext cx="1080274" cy="500978"/>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 3" descr="Bild 3"/>
          <p:cNvPicPr>
            <a:picLocks noChangeAspect="1"/>
          </p:cNvPicPr>
          <p:nvPr/>
        </p:nvPicPr>
        <p:blipFill>
          <a:blip r:embed="rId14"/>
          <a:stretch>
            <a:fillRect/>
          </a:stretch>
        </p:blipFill>
        <p:spPr>
          <a:xfrm>
            <a:off x="0" y="0"/>
            <a:ext cx="9144000" cy="6858000"/>
          </a:xfrm>
          <a:prstGeom prst="rect">
            <a:avLst/>
          </a:prstGeom>
          <a:ln w="12700">
            <a:miter lim="400000"/>
          </a:ln>
        </p:spPr>
      </p:pic>
      <p:sp>
        <p:nvSpPr>
          <p:cNvPr id="3" name="Rechteck 13"/>
          <p:cNvSpPr/>
          <p:nvPr/>
        </p:nvSpPr>
        <p:spPr>
          <a:xfrm>
            <a:off x="5159626" y="0"/>
            <a:ext cx="3571395" cy="1989140"/>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pic>
        <p:nvPicPr>
          <p:cNvPr id="4" name="Bild 17" descr="Bild 17"/>
          <p:cNvPicPr>
            <a:picLocks noChangeAspect="1"/>
          </p:cNvPicPr>
          <p:nvPr/>
        </p:nvPicPr>
        <p:blipFill>
          <a:blip r:embed="rId15"/>
          <a:stretch>
            <a:fillRect/>
          </a:stretch>
        </p:blipFill>
        <p:spPr>
          <a:xfrm>
            <a:off x="5813049" y="392543"/>
            <a:ext cx="2361133" cy="1094977"/>
          </a:xfrm>
          <a:prstGeom prst="rect">
            <a:avLst/>
          </a:prstGeom>
          <a:ln w="12700">
            <a:miter lim="400000"/>
          </a:ln>
        </p:spPr>
      </p:pic>
      <p:sp>
        <p:nvSpPr>
          <p:cNvPr id="5" name="Rechteck 19"/>
          <p:cNvSpPr/>
          <p:nvPr/>
        </p:nvSpPr>
        <p:spPr>
          <a:xfrm>
            <a:off x="5159628" y="6310312"/>
            <a:ext cx="3554161" cy="547688"/>
          </a:xfrm>
          <a:prstGeom prst="rect">
            <a:avLst/>
          </a:prstGeom>
          <a:solidFill>
            <a:srgbClr val="86B60D"/>
          </a:solidFill>
          <a:ln w="12700">
            <a:miter lim="400000"/>
          </a:ln>
        </p:spPr>
        <p:txBody>
          <a:bodyPr lIns="45719" rIns="45719" anchor="ctr"/>
          <a:lstStyle/>
          <a:p>
            <a:pPr algn="ctr">
              <a:defRPr>
                <a:solidFill>
                  <a:srgbClr val="FFFFFF"/>
                </a:solidFill>
              </a:defRPr>
            </a:pPr>
            <a:endParaRPr/>
          </a:p>
        </p:txBody>
      </p:sp>
      <p:sp>
        <p:nvSpPr>
          <p:cNvPr id="6" name="Texte du titre"/>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lstStyle/>
          <a:p>
            <a:r>
              <a:t>Texte du titre</a:t>
            </a:r>
          </a:p>
        </p:txBody>
      </p:sp>
      <p:sp>
        <p:nvSpPr>
          <p:cNvPr id="7" name="Texte niveau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Texte niveau 1</a:t>
            </a:r>
          </a:p>
          <a:p>
            <a:pPr lvl="1"/>
            <a:r>
              <a:t>Texte niveau 2</a:t>
            </a:r>
          </a:p>
          <a:p>
            <a:pPr lvl="2"/>
            <a:r>
              <a:t>Texte niveau 3</a:t>
            </a:r>
          </a:p>
          <a:p>
            <a:pPr lvl="3"/>
            <a:r>
              <a:t>Texte niveau 4</a:t>
            </a:r>
          </a:p>
          <a:p>
            <a:pPr lvl="4"/>
            <a:r>
              <a:t>Texte niveau 5</a:t>
            </a:r>
          </a:p>
        </p:txBody>
      </p:sp>
      <p:sp>
        <p:nvSpPr>
          <p:cNvPr id="8" name="Numéro de diapositive"/>
          <p:cNvSpPr txBox="1">
            <a:spLocks noGrp="1"/>
          </p:cNvSpPr>
          <p:nvPr>
            <p:ph type="sldNum" sz="quarter" idx="2"/>
          </p:nvPr>
        </p:nvSpPr>
        <p:spPr>
          <a:xfrm>
            <a:off x="4419600" y="6356350"/>
            <a:ext cx="2133600" cy="368300"/>
          </a:xfrm>
          <a:prstGeom prst="rect">
            <a:avLst/>
          </a:prstGeom>
          <a:ln w="12700">
            <a:miter lim="400000"/>
          </a:ln>
        </p:spPr>
        <p:txBody>
          <a:bodyPr wrap="none" lIns="0" tIns="0" rIns="0" bIns="0">
            <a:spAutoFit/>
          </a:bodyPr>
          <a:lstStyle>
            <a:lvl1pPr algn="r">
              <a:defRPr sz="7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sldNum="0" hdr="0" ftr="0"/>
  <p:txStyles>
    <p:title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1pPr>
      <a:lvl2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2pPr>
      <a:lvl3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3pPr>
      <a:lvl4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4pPr>
      <a:lvl5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5pPr>
      <a:lvl6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6pPr>
      <a:lvl7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7pPr>
      <a:lvl8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8pPr>
      <a:lvl9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Verdana"/>
        </a:defRPr>
      </a:lvl9pPr>
    </p:titleStyle>
    <p:bodyStyle>
      <a:lvl1pPr marL="0" marR="0" indent="0" algn="l" defTabSz="457200" rtl="0" latinLnBrk="0">
        <a:lnSpc>
          <a:spcPct val="130000"/>
        </a:lnSpc>
        <a:spcBef>
          <a:spcPts val="0"/>
        </a:spcBef>
        <a:spcAft>
          <a:spcPts val="0"/>
        </a:spcAft>
        <a:buClrTx/>
        <a:buSzTx/>
        <a:buFontTx/>
        <a:buNone/>
        <a:tabLst/>
        <a:defRPr sz="1100" b="0" i="0" u="none" strike="noStrike" cap="none" spc="0" baseline="0">
          <a:ln>
            <a:noFill/>
          </a:ln>
          <a:solidFill>
            <a:srgbClr val="000000"/>
          </a:solidFill>
          <a:uFillTx/>
          <a:latin typeface="+mn-lt"/>
          <a:ea typeface="+mn-ea"/>
          <a:cs typeface="+mn-cs"/>
          <a:sym typeface="Verdana"/>
        </a:defRPr>
      </a:lvl1pPr>
      <a:lvl2pPr marL="177800" marR="0" indent="-177800" algn="l" defTabSz="457200" rtl="0" latinLnBrk="0">
        <a:lnSpc>
          <a:spcPct val="130000"/>
        </a:lnSpc>
        <a:spcBef>
          <a:spcPts val="0"/>
        </a:spcBef>
        <a:spcAft>
          <a:spcPts val="0"/>
        </a:spcAft>
        <a:buClrTx/>
        <a:buSzPct val="100000"/>
        <a:buFontTx/>
        <a:buChar char="&gt;"/>
        <a:tabLst/>
        <a:defRPr sz="1100" b="0" i="0" u="none" strike="noStrike" cap="none" spc="0" baseline="0">
          <a:ln>
            <a:noFill/>
          </a:ln>
          <a:solidFill>
            <a:srgbClr val="000000"/>
          </a:solidFill>
          <a:uFillTx/>
          <a:latin typeface="+mn-lt"/>
          <a:ea typeface="+mn-ea"/>
          <a:cs typeface="+mn-cs"/>
          <a:sym typeface="Verdana"/>
        </a:defRPr>
      </a:lvl2pPr>
      <a:lvl3pPr marL="361950" marR="0" indent="-184150" algn="l" defTabSz="457200" rtl="0" latinLnBrk="0">
        <a:lnSpc>
          <a:spcPct val="130000"/>
        </a:lnSpc>
        <a:spcBef>
          <a:spcPts val="0"/>
        </a:spcBef>
        <a:spcAft>
          <a:spcPts val="0"/>
        </a:spcAft>
        <a:buClrTx/>
        <a:buSzPct val="100000"/>
        <a:buFontTx/>
        <a:buChar char="&gt;"/>
        <a:tabLst/>
        <a:defRPr sz="1100" b="0" i="0" u="none" strike="noStrike" cap="none" spc="0" baseline="0">
          <a:ln>
            <a:noFill/>
          </a:ln>
          <a:solidFill>
            <a:srgbClr val="000000"/>
          </a:solidFill>
          <a:uFillTx/>
          <a:latin typeface="+mn-lt"/>
          <a:ea typeface="+mn-ea"/>
          <a:cs typeface="+mn-cs"/>
          <a:sym typeface="Verdana"/>
        </a:defRPr>
      </a:lvl3pPr>
      <a:lvl4pPr marL="538162" marR="0" indent="-176212" algn="l" defTabSz="457200" rtl="0" latinLnBrk="0">
        <a:lnSpc>
          <a:spcPct val="130000"/>
        </a:lnSpc>
        <a:spcBef>
          <a:spcPts val="0"/>
        </a:spcBef>
        <a:spcAft>
          <a:spcPts val="0"/>
        </a:spcAft>
        <a:buClrTx/>
        <a:buSzPct val="100000"/>
        <a:buFontTx/>
        <a:buChar char="–"/>
        <a:tabLst/>
        <a:defRPr sz="1100" b="0" i="0" u="none" strike="noStrike" cap="none" spc="0" baseline="0">
          <a:ln>
            <a:noFill/>
          </a:ln>
          <a:solidFill>
            <a:srgbClr val="000000"/>
          </a:solidFill>
          <a:uFillTx/>
          <a:latin typeface="+mn-lt"/>
          <a:ea typeface="+mn-ea"/>
          <a:cs typeface="+mn-cs"/>
          <a:sym typeface="Verdana"/>
        </a:defRPr>
      </a:lvl4pPr>
      <a:lvl5pPr marL="715962" marR="0" indent="-177800" algn="l" defTabSz="457200" rtl="0" latinLnBrk="0">
        <a:lnSpc>
          <a:spcPct val="130000"/>
        </a:lnSpc>
        <a:spcBef>
          <a:spcPts val="0"/>
        </a:spcBef>
        <a:spcAft>
          <a:spcPts val="0"/>
        </a:spcAft>
        <a:buClrTx/>
        <a:buSzPct val="100000"/>
        <a:buFontTx/>
        <a:buChar char="–"/>
        <a:tabLst/>
        <a:defRPr sz="1100" b="0" i="0" u="none" strike="noStrike" cap="none" spc="0" baseline="0">
          <a:ln>
            <a:noFill/>
          </a:ln>
          <a:solidFill>
            <a:srgbClr val="000000"/>
          </a:solidFill>
          <a:uFillTx/>
          <a:latin typeface="+mn-lt"/>
          <a:ea typeface="+mn-ea"/>
          <a:cs typeface="+mn-cs"/>
          <a:sym typeface="Verdana"/>
        </a:defRPr>
      </a:lvl5pPr>
      <a:lvl6pPr marL="2411729" marR="0" indent="-125729" algn="l" defTabSz="457200" rtl="0" latinLnBrk="0">
        <a:lnSpc>
          <a:spcPct val="130000"/>
        </a:lnSpc>
        <a:spcBef>
          <a:spcPts val="0"/>
        </a:spcBef>
        <a:spcAft>
          <a:spcPts val="0"/>
        </a:spcAft>
        <a:buClrTx/>
        <a:buSzPct val="100000"/>
        <a:buFontTx/>
        <a:buChar char="•"/>
        <a:tabLst/>
        <a:defRPr sz="1100" b="0" i="0" u="none" strike="noStrike" cap="none" spc="0" baseline="0">
          <a:ln>
            <a:noFill/>
          </a:ln>
          <a:solidFill>
            <a:srgbClr val="000000"/>
          </a:solidFill>
          <a:uFillTx/>
          <a:latin typeface="+mn-lt"/>
          <a:ea typeface="+mn-ea"/>
          <a:cs typeface="+mn-cs"/>
          <a:sym typeface="Verdana"/>
        </a:defRPr>
      </a:lvl6pPr>
      <a:lvl7pPr marL="2868929" marR="0" indent="-125729" algn="l" defTabSz="457200" rtl="0" latinLnBrk="0">
        <a:lnSpc>
          <a:spcPct val="130000"/>
        </a:lnSpc>
        <a:spcBef>
          <a:spcPts val="0"/>
        </a:spcBef>
        <a:spcAft>
          <a:spcPts val="0"/>
        </a:spcAft>
        <a:buClrTx/>
        <a:buSzPct val="100000"/>
        <a:buFontTx/>
        <a:buChar char="•"/>
        <a:tabLst/>
        <a:defRPr sz="1100" b="0" i="0" u="none" strike="noStrike" cap="none" spc="0" baseline="0">
          <a:ln>
            <a:noFill/>
          </a:ln>
          <a:solidFill>
            <a:srgbClr val="000000"/>
          </a:solidFill>
          <a:uFillTx/>
          <a:latin typeface="+mn-lt"/>
          <a:ea typeface="+mn-ea"/>
          <a:cs typeface="+mn-cs"/>
          <a:sym typeface="Verdana"/>
        </a:defRPr>
      </a:lvl7pPr>
      <a:lvl8pPr marL="3326129" marR="0" indent="-125729" algn="l" defTabSz="457200" rtl="0" latinLnBrk="0">
        <a:lnSpc>
          <a:spcPct val="130000"/>
        </a:lnSpc>
        <a:spcBef>
          <a:spcPts val="0"/>
        </a:spcBef>
        <a:spcAft>
          <a:spcPts val="0"/>
        </a:spcAft>
        <a:buClrTx/>
        <a:buSzPct val="100000"/>
        <a:buFontTx/>
        <a:buChar char="•"/>
        <a:tabLst/>
        <a:defRPr sz="1100" b="0" i="0" u="none" strike="noStrike" cap="none" spc="0" baseline="0">
          <a:ln>
            <a:noFill/>
          </a:ln>
          <a:solidFill>
            <a:srgbClr val="000000"/>
          </a:solidFill>
          <a:uFillTx/>
          <a:latin typeface="+mn-lt"/>
          <a:ea typeface="+mn-ea"/>
          <a:cs typeface="+mn-cs"/>
          <a:sym typeface="Verdana"/>
        </a:defRPr>
      </a:lvl8pPr>
      <a:lvl9pPr marL="3783329" marR="0" indent="-125729" algn="l" defTabSz="457200" rtl="0" latinLnBrk="0">
        <a:lnSpc>
          <a:spcPct val="130000"/>
        </a:lnSpc>
        <a:spcBef>
          <a:spcPts val="0"/>
        </a:spcBef>
        <a:spcAft>
          <a:spcPts val="0"/>
        </a:spcAft>
        <a:buClrTx/>
        <a:buSzPct val="100000"/>
        <a:buFontTx/>
        <a:buChar char="•"/>
        <a:tabLst/>
        <a:defRPr sz="1100" b="0" i="0" u="none" strike="noStrike" cap="none" spc="0" baseline="0">
          <a:ln>
            <a:noFill/>
          </a:ln>
          <a:solidFill>
            <a:srgbClr val="000000"/>
          </a:solidFill>
          <a:uFillTx/>
          <a:latin typeface="+mn-lt"/>
          <a:ea typeface="+mn-ea"/>
          <a:cs typeface="+mn-cs"/>
          <a:sym typeface="Verdana"/>
        </a:defRPr>
      </a:lvl9pPr>
    </p:bodyStyle>
    <p:otherStyle>
      <a:lvl1pPr marL="0" marR="0" indent="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1pPr>
      <a:lvl2pPr marL="0" marR="0" indent="4572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2pPr>
      <a:lvl3pPr marL="0" marR="0" indent="9144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3pPr>
      <a:lvl4pPr marL="0" marR="0" indent="13716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4pPr>
      <a:lvl5pPr marL="0" marR="0" indent="18288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5pPr>
      <a:lvl6pPr marL="0" marR="0" indent="22860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6pPr>
      <a:lvl7pPr marL="0" marR="0" indent="27432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7pPr>
      <a:lvl8pPr marL="0" marR="0" indent="32004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8pPr>
      <a:lvl9pPr marL="0" marR="0" indent="3657600" algn="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Verdan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AA903-C844-1CE8-B274-2C9DF87E673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56E7275C-CFD1-C757-28F1-537A9E7577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BE1F14AF-6A6D-049B-B4B8-E07047EC4E0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Jul 23</a:t>
            </a:r>
          </a:p>
        </p:txBody>
      </p:sp>
      <p:sp>
        <p:nvSpPr>
          <p:cNvPr id="5" name="Footer Placeholder 4">
            <a:extLst>
              <a:ext uri="{FF2B5EF4-FFF2-40B4-BE49-F238E27FC236}">
                <a16:creationId xmlns:a16="http://schemas.microsoft.com/office/drawing/2014/main" id="{FE79675B-741D-7349-368A-1A6E00CE147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C596890A-5550-1D33-E3E2-2729CD8269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B838-1065-4D59-886C-535C9FA230AF}" type="slidenum">
              <a:rPr lang="de-DE" smtClean="0"/>
              <a:t>‹#›</a:t>
            </a:fld>
            <a:endParaRPr lang="de-DE"/>
          </a:p>
        </p:txBody>
      </p:sp>
    </p:spTree>
    <p:extLst>
      <p:ext uri="{BB962C8B-B14F-4D97-AF65-F5344CB8AC3E}">
        <p14:creationId xmlns:p14="http://schemas.microsoft.com/office/powerpoint/2010/main" val="2828781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ußzeilenplatzhalter 3"/>
          <p:cNvSpPr txBox="1"/>
          <p:nvPr/>
        </p:nvSpPr>
        <p:spPr>
          <a:xfrm>
            <a:off x="5395579" y="6490906"/>
            <a:ext cx="2389982"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163" name="Datumsplatzhalter 4"/>
          <p:cNvSpPr txBox="1"/>
          <p:nvPr/>
        </p:nvSpPr>
        <p:spPr>
          <a:xfrm>
            <a:off x="7838284" y="6490906"/>
            <a:ext cx="723733"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3"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64"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66" name="Textplatzhalter 9"/>
          <p:cNvSpPr txBox="1">
            <a:spLocks noGrp="1"/>
          </p:cNvSpPr>
          <p:nvPr>
            <p:ph type="body" sz="quarter" idx="1"/>
          </p:nvPr>
        </p:nvSpPr>
        <p:spPr>
          <a:xfrm>
            <a:off x="430213" y="453580"/>
            <a:ext cx="6662738" cy="180001"/>
          </a:xfrm>
          <a:prstGeom prst="rect">
            <a:avLst/>
          </a:prstGeom>
        </p:spPr>
        <p:txBody>
          <a:bodyPr/>
          <a:lstStyle>
            <a:lvl1pPr>
              <a:defRPr>
                <a:solidFill>
                  <a:srgbClr val="000000"/>
                </a:solidFill>
              </a:defRPr>
            </a:lvl1pPr>
          </a:lstStyle>
          <a:p>
            <a:r>
              <a:t>7. Our Key Markets</a:t>
            </a:r>
          </a:p>
        </p:txBody>
      </p:sp>
      <p:sp>
        <p:nvSpPr>
          <p:cNvPr id="267" name="Titel 7"/>
          <p:cNvSpPr txBox="1">
            <a:spLocks noGrp="1"/>
          </p:cNvSpPr>
          <p:nvPr>
            <p:ph type="title"/>
          </p:nvPr>
        </p:nvSpPr>
        <p:spPr>
          <a:xfrm>
            <a:off x="430213" y="956613"/>
            <a:ext cx="3272030" cy="688351"/>
          </a:xfrm>
          <a:prstGeom prst="rect">
            <a:avLst/>
          </a:prstGeom>
        </p:spPr>
        <p:txBody>
          <a:bodyPr/>
          <a:lstStyle/>
          <a:p>
            <a:r>
              <a:t>Smart Home</a:t>
            </a:r>
          </a:p>
        </p:txBody>
      </p:sp>
      <p:sp>
        <p:nvSpPr>
          <p:cNvPr id="268" name="Inhaltsplatzhalter 8"/>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spcBef>
                <a:spcPts val="600"/>
              </a:spcBef>
              <a:defRPr sz="1100"/>
            </a:pPr>
            <a:r>
              <a:t>Les solutions EnOcean améliorent Comfort &amp; Sécurité</a:t>
            </a:r>
          </a:p>
          <a:p>
            <a:pPr marL="177800" lvl="1" indent="-177800">
              <a:lnSpc>
                <a:spcPct val="130000"/>
              </a:lnSpc>
              <a:spcBef>
                <a:spcPts val="600"/>
              </a:spcBef>
              <a:buClr>
                <a:schemeClr val="accent1"/>
              </a:buClr>
              <a:buSzPct val="100000"/>
              <a:buFont typeface="Lucida Grande"/>
              <a:buChar char="&gt;"/>
              <a:defRPr sz="1100"/>
            </a:pPr>
            <a:r>
              <a:t>Planification, installation et fonctionnement simplifié.</a:t>
            </a:r>
          </a:p>
          <a:p>
            <a:pPr marL="177800" lvl="1" indent="-177800">
              <a:lnSpc>
                <a:spcPct val="130000"/>
              </a:lnSpc>
              <a:spcBef>
                <a:spcPts val="600"/>
              </a:spcBef>
              <a:buClr>
                <a:schemeClr val="accent1"/>
              </a:buClr>
              <a:buSzPct val="100000"/>
              <a:buFont typeface="Lucida Grande"/>
              <a:buChar char="&gt;"/>
              <a:defRPr sz="1100"/>
            </a:pPr>
            <a:r>
              <a:t>Produits interopérables provenant de multiples fabricants  (standard international) </a:t>
            </a:r>
          </a:p>
          <a:p>
            <a:pPr marL="177800" lvl="1" indent="-177800">
              <a:lnSpc>
                <a:spcPct val="130000"/>
              </a:lnSpc>
              <a:spcBef>
                <a:spcPts val="600"/>
              </a:spcBef>
              <a:buClr>
                <a:schemeClr val="accent1"/>
              </a:buClr>
              <a:buSzPct val="100000"/>
              <a:buFont typeface="Lucida Grande"/>
              <a:buChar char="&gt;"/>
              <a:defRPr sz="1100"/>
            </a:pPr>
            <a:r>
              <a:t>Pas de défaillance de batterie / Pas de maintenance</a:t>
            </a:r>
          </a:p>
          <a:p>
            <a:pPr marL="177800" lvl="1" indent="-177800">
              <a:lnSpc>
                <a:spcPct val="130000"/>
              </a:lnSpc>
              <a:spcBef>
                <a:spcPts val="600"/>
              </a:spcBef>
              <a:buClr>
                <a:schemeClr val="accent1"/>
              </a:buClr>
              <a:buSzPct val="100000"/>
              <a:buFont typeface="Lucida Grande"/>
              <a:buChar char="&gt;"/>
              <a:defRPr sz="1100"/>
            </a:pPr>
            <a:r>
              <a:t>Interfaces homogènes pour de multiples standards et produits Smart Home</a:t>
            </a:r>
          </a:p>
          <a:p>
            <a:pPr marL="177800" lvl="1" indent="-177800">
              <a:lnSpc>
                <a:spcPct val="130000"/>
              </a:lnSpc>
              <a:spcBef>
                <a:spcPts val="600"/>
              </a:spcBef>
              <a:buClr>
                <a:schemeClr val="accent1"/>
              </a:buClr>
              <a:buSzPct val="100000"/>
              <a:buFont typeface="Lucida Grande"/>
              <a:buChar char="&gt;"/>
              <a:defRPr sz="1100"/>
            </a:pPr>
            <a:r>
              <a:t>Éprouvé : La technologie EnOcean est installée dans plus de 1 million de bâtiments (ex. Maisons &amp; appartements,  Logements sociaux etc.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0"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71"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73" name="Textplatzhalter 9"/>
          <p:cNvSpPr txBox="1">
            <a:spLocks noGrp="1"/>
          </p:cNvSpPr>
          <p:nvPr>
            <p:ph type="body" sz="quarter" idx="1"/>
          </p:nvPr>
        </p:nvSpPr>
        <p:spPr>
          <a:xfrm>
            <a:off x="430213" y="453580"/>
            <a:ext cx="6662738" cy="180001"/>
          </a:xfrm>
          <a:prstGeom prst="rect">
            <a:avLst/>
          </a:prstGeom>
        </p:spPr>
        <p:txBody>
          <a:bodyPr/>
          <a:lstStyle>
            <a:lvl1pPr>
              <a:defRPr>
                <a:solidFill>
                  <a:srgbClr val="000000"/>
                </a:solidFill>
              </a:defRPr>
            </a:lvl1pPr>
          </a:lstStyle>
          <a:p>
            <a:r>
              <a:t>7. Our Key Markets</a:t>
            </a:r>
          </a:p>
        </p:txBody>
      </p:sp>
      <p:sp>
        <p:nvSpPr>
          <p:cNvPr id="274" name="Titel 7"/>
          <p:cNvSpPr txBox="1">
            <a:spLocks noGrp="1"/>
          </p:cNvSpPr>
          <p:nvPr>
            <p:ph type="title"/>
          </p:nvPr>
        </p:nvSpPr>
        <p:spPr>
          <a:xfrm>
            <a:off x="430213" y="956613"/>
            <a:ext cx="3272030" cy="688351"/>
          </a:xfrm>
          <a:prstGeom prst="rect">
            <a:avLst/>
          </a:prstGeom>
        </p:spPr>
        <p:txBody>
          <a:bodyPr/>
          <a:lstStyle/>
          <a:p>
            <a:r>
              <a:t>Smart Building</a:t>
            </a:r>
          </a:p>
        </p:txBody>
      </p:sp>
      <p:sp>
        <p:nvSpPr>
          <p:cNvPr id="275" name="Inhaltsplatzhalter 8"/>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452627">
              <a:lnSpc>
                <a:spcPct val="130000"/>
              </a:lnSpc>
              <a:spcBef>
                <a:spcPts val="500"/>
              </a:spcBef>
              <a:defRPr sz="1089"/>
            </a:pPr>
            <a:r>
              <a:t>Les interrupteurs sans fil et sans pile, les capteurs et autres actionneurs permettent une réduction des coûts et du temps d’installation ainsi qu’une utilisation efficace de l’énergie.</a:t>
            </a:r>
          </a:p>
          <a:p>
            <a:pPr marL="176022" lvl="1" indent="-176022" defTabSz="452627">
              <a:lnSpc>
                <a:spcPct val="130000"/>
              </a:lnSpc>
              <a:spcBef>
                <a:spcPts val="500"/>
              </a:spcBef>
              <a:buClr>
                <a:schemeClr val="accent1"/>
              </a:buClr>
              <a:buSzPct val="100000"/>
              <a:buFont typeface="Lucida Grande"/>
              <a:buChar char="&gt;"/>
              <a:defRPr sz="1089"/>
            </a:pPr>
            <a:r>
              <a:t>Économie d’énergie &amp; CO2 </a:t>
            </a:r>
          </a:p>
          <a:p>
            <a:pPr marL="176022" lvl="1" indent="-176022" defTabSz="452627">
              <a:lnSpc>
                <a:spcPct val="130000"/>
              </a:lnSpc>
              <a:spcBef>
                <a:spcPts val="500"/>
              </a:spcBef>
              <a:buClr>
                <a:schemeClr val="accent1"/>
              </a:buClr>
              <a:buSzPct val="100000"/>
              <a:buFont typeface="Lucida Grande"/>
              <a:buChar char="&gt;"/>
              <a:defRPr sz="1089"/>
            </a:pPr>
            <a:r>
              <a:t>Santé &amp; bien-être (Comfort)</a:t>
            </a:r>
          </a:p>
          <a:p>
            <a:pPr marL="176022" lvl="1" indent="-176022" defTabSz="452627">
              <a:lnSpc>
                <a:spcPct val="130000"/>
              </a:lnSpc>
              <a:spcBef>
                <a:spcPts val="500"/>
              </a:spcBef>
              <a:buClr>
                <a:schemeClr val="accent1"/>
              </a:buClr>
              <a:buSzPct val="100000"/>
              <a:buFont typeface="Lucida Grande"/>
              <a:buChar char="&gt;"/>
              <a:defRPr sz="1089"/>
            </a:pPr>
            <a:r>
              <a:t>Planification, installation et fonctionnement simplifiés </a:t>
            </a:r>
          </a:p>
          <a:p>
            <a:pPr marL="176022" lvl="1" indent="-176022" defTabSz="452627">
              <a:lnSpc>
                <a:spcPct val="130000"/>
              </a:lnSpc>
              <a:spcBef>
                <a:spcPts val="500"/>
              </a:spcBef>
              <a:buClr>
                <a:schemeClr val="accent1"/>
              </a:buClr>
              <a:buSzPct val="100000"/>
              <a:buFont typeface="Lucida Grande"/>
              <a:buChar char="&gt;"/>
              <a:defRPr sz="1089"/>
            </a:pPr>
            <a:r>
              <a:t>Interopérabilité des produits (standard international) </a:t>
            </a:r>
          </a:p>
          <a:p>
            <a:pPr marL="176022" lvl="1" indent="-176022" defTabSz="452627">
              <a:lnSpc>
                <a:spcPct val="130000"/>
              </a:lnSpc>
              <a:spcBef>
                <a:spcPts val="500"/>
              </a:spcBef>
              <a:buClr>
                <a:schemeClr val="accent1"/>
              </a:buClr>
              <a:buSzPct val="100000"/>
              <a:buFont typeface="Lucida Grande"/>
              <a:buChar char="&gt;"/>
              <a:defRPr sz="1089"/>
            </a:pPr>
            <a:r>
              <a:t>Pas de batterie / pas de maintenance </a:t>
            </a:r>
          </a:p>
          <a:p>
            <a:pPr marL="176022" lvl="1" indent="-176022" defTabSz="452627">
              <a:lnSpc>
                <a:spcPct val="130000"/>
              </a:lnSpc>
              <a:spcBef>
                <a:spcPts val="500"/>
              </a:spcBef>
              <a:buClr>
                <a:schemeClr val="accent1"/>
              </a:buClr>
              <a:buSzPct val="100000"/>
              <a:buFont typeface="Lucida Grande"/>
              <a:buChar char="&gt;"/>
              <a:defRPr sz="1089"/>
            </a:pPr>
            <a:r>
              <a:t>Homogénéité des systèmes de gestion et des solutions Cloud</a:t>
            </a:r>
          </a:p>
          <a:p>
            <a:pPr marL="176022" lvl="1" indent="-176022" defTabSz="452627">
              <a:lnSpc>
                <a:spcPct val="130000"/>
              </a:lnSpc>
              <a:spcBef>
                <a:spcPts val="500"/>
              </a:spcBef>
              <a:buClr>
                <a:schemeClr val="accent1"/>
              </a:buClr>
              <a:buSzPct val="100000"/>
              <a:buFont typeface="Lucida Grande"/>
              <a:buChar char="&gt;"/>
              <a:defRPr sz="1089"/>
            </a:pPr>
            <a:r>
              <a:t>Éprouvé : La technologie EnOcean est installée dans plus de 1 million de bâtiments (ex. Bureaux, Écoles, Hotels, Hôpitaux, Magasins et Bâtiments historiques.)</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78"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80" name="Textplatzhalter 9"/>
          <p:cNvSpPr txBox="1">
            <a:spLocks noGrp="1"/>
          </p:cNvSpPr>
          <p:nvPr>
            <p:ph type="body" sz="quarter" idx="1"/>
          </p:nvPr>
        </p:nvSpPr>
        <p:spPr>
          <a:xfrm>
            <a:off x="430213" y="453580"/>
            <a:ext cx="6662738" cy="180001"/>
          </a:xfrm>
          <a:prstGeom prst="rect">
            <a:avLst/>
          </a:prstGeom>
        </p:spPr>
        <p:txBody>
          <a:bodyPr/>
          <a:lstStyle>
            <a:lvl1pPr>
              <a:defRPr>
                <a:solidFill>
                  <a:srgbClr val="FFFFFF"/>
                </a:solidFill>
              </a:defRPr>
            </a:lvl1pPr>
          </a:lstStyle>
          <a:p>
            <a:r>
              <a:t>7. Our Key Markets</a:t>
            </a:r>
          </a:p>
        </p:txBody>
      </p:sp>
      <p:sp>
        <p:nvSpPr>
          <p:cNvPr id="281" name="Titel 7"/>
          <p:cNvSpPr txBox="1">
            <a:spLocks noGrp="1"/>
          </p:cNvSpPr>
          <p:nvPr>
            <p:ph type="title"/>
          </p:nvPr>
        </p:nvSpPr>
        <p:spPr>
          <a:xfrm>
            <a:off x="430213" y="956613"/>
            <a:ext cx="3272030" cy="688351"/>
          </a:xfrm>
          <a:prstGeom prst="rect">
            <a:avLst/>
          </a:prstGeom>
        </p:spPr>
        <p:txBody>
          <a:bodyPr/>
          <a:lstStyle/>
          <a:p>
            <a:r>
              <a:t>Smart Space</a:t>
            </a:r>
          </a:p>
        </p:txBody>
      </p:sp>
      <p:sp>
        <p:nvSpPr>
          <p:cNvPr id="282" name="Inhaltsplatzhalter 8"/>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spcBef>
                <a:spcPts val="600"/>
              </a:spcBef>
              <a:defRPr sz="1100"/>
            </a:pPr>
            <a:r>
              <a:t>Solutions sans pile EnOcean</a:t>
            </a:r>
          </a:p>
          <a:p>
            <a:pPr marL="177800" lvl="1" indent="-177800">
              <a:lnSpc>
                <a:spcPct val="130000"/>
              </a:lnSpc>
              <a:spcBef>
                <a:spcPts val="600"/>
              </a:spcBef>
              <a:buClr>
                <a:srgbClr val="FFFFFF"/>
              </a:buClr>
              <a:buSzPct val="100000"/>
              <a:buFont typeface="Lucida Grande"/>
              <a:buChar char="&gt;"/>
              <a:defRPr sz="1100"/>
            </a:pPr>
            <a:r>
              <a:t>Installation et utilisation simplifiée</a:t>
            </a:r>
            <a:br/>
            <a:r>
              <a:t>(tout particulièrement en rénovation)</a:t>
            </a:r>
          </a:p>
          <a:p>
            <a:pPr marL="177800" lvl="1" indent="-177800">
              <a:lnSpc>
                <a:spcPct val="130000"/>
              </a:lnSpc>
              <a:spcBef>
                <a:spcPts val="600"/>
              </a:spcBef>
              <a:buClr>
                <a:srgbClr val="FFFFFF"/>
              </a:buClr>
              <a:buSzPct val="100000"/>
              <a:buFont typeface="Lucida Grande"/>
              <a:buChar char="&gt;"/>
              <a:defRPr sz="1100"/>
            </a:pPr>
            <a:r>
              <a:t>Interopérabilité des produits (standard international)</a:t>
            </a:r>
          </a:p>
          <a:p>
            <a:pPr marL="177800" lvl="1" indent="-177800">
              <a:lnSpc>
                <a:spcPct val="130000"/>
              </a:lnSpc>
              <a:spcBef>
                <a:spcPts val="600"/>
              </a:spcBef>
              <a:buClr>
                <a:srgbClr val="FFFFFF"/>
              </a:buClr>
              <a:buSzPct val="100000"/>
              <a:buFont typeface="Lucida Grande"/>
              <a:buChar char="&gt;"/>
              <a:defRPr sz="1100"/>
            </a:pPr>
            <a:r>
              <a:t>Homogénéité des infrastructures IT, </a:t>
            </a:r>
            <a:br/>
            <a:r>
              <a:t>BMS et des solutions Cloud</a:t>
            </a:r>
          </a:p>
          <a:p>
            <a:pPr marL="177800" lvl="1" indent="-177800">
              <a:lnSpc>
                <a:spcPct val="130000"/>
              </a:lnSpc>
              <a:spcBef>
                <a:spcPts val="600"/>
              </a:spcBef>
              <a:buClr>
                <a:srgbClr val="FFFFFF"/>
              </a:buClr>
              <a:buSzPct val="100000"/>
              <a:buFont typeface="Lucida Grande"/>
              <a:buChar char="&gt;"/>
              <a:defRPr sz="1100"/>
            </a:pPr>
            <a:r>
              <a:t>Optimisation de l’énergie et des espaces  </a:t>
            </a:r>
            <a:br/>
            <a:r>
              <a:t>(bureaux,  salle de conference)</a:t>
            </a:r>
          </a:p>
          <a:p>
            <a:pPr marL="177800" lvl="1" indent="-177800">
              <a:lnSpc>
                <a:spcPct val="130000"/>
              </a:lnSpc>
              <a:spcBef>
                <a:spcPts val="600"/>
              </a:spcBef>
              <a:buClr>
                <a:srgbClr val="FFFFFF"/>
              </a:buClr>
              <a:buSzPct val="100000"/>
              <a:buFont typeface="Lucida Grande"/>
              <a:buChar char="&gt;"/>
              <a:defRPr sz="1100"/>
            </a:pPr>
            <a:r>
              <a:t>Optimisation de l’hygiène &amp; distance sociale  </a:t>
            </a:r>
            <a:br/>
            <a:r>
              <a:t>(entretien / nettoyage, taux d’occupation) </a:t>
            </a:r>
          </a:p>
          <a:p>
            <a:pPr marL="177800" lvl="1" indent="-177800">
              <a:lnSpc>
                <a:spcPct val="130000"/>
              </a:lnSpc>
              <a:spcBef>
                <a:spcPts val="600"/>
              </a:spcBef>
              <a:buClr>
                <a:srgbClr val="FFFFFF"/>
              </a:buClr>
              <a:buSzPct val="100000"/>
              <a:buFont typeface="Lucida Grande"/>
              <a:buChar char="&gt;"/>
              <a:defRPr sz="1100"/>
            </a:pPr>
            <a:r>
              <a:t>Éprouvé : La technologie EnOcean est installée dans plus de 1 million de bâtiments (ex. Bureaux, Écoles, Hotels, Hôpitaux, Magasins et Bâtiments historiques.)</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4"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85"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87" name="Textplatzhalter 4"/>
          <p:cNvSpPr txBox="1">
            <a:spLocks noGrp="1"/>
          </p:cNvSpPr>
          <p:nvPr>
            <p:ph type="body" sz="quarter" idx="1"/>
          </p:nvPr>
        </p:nvSpPr>
        <p:spPr>
          <a:xfrm>
            <a:off x="430213" y="453580"/>
            <a:ext cx="6662738" cy="180001"/>
          </a:xfrm>
          <a:prstGeom prst="rect">
            <a:avLst/>
          </a:prstGeom>
        </p:spPr>
        <p:txBody>
          <a:bodyPr/>
          <a:lstStyle/>
          <a:p>
            <a:r>
              <a:t>8. A Strong Professional Network</a:t>
            </a:r>
          </a:p>
        </p:txBody>
      </p:sp>
      <p:sp>
        <p:nvSpPr>
          <p:cNvPr id="288" name="Titel 5"/>
          <p:cNvSpPr txBox="1">
            <a:spLocks noGrp="1"/>
          </p:cNvSpPr>
          <p:nvPr>
            <p:ph type="title"/>
          </p:nvPr>
        </p:nvSpPr>
        <p:spPr>
          <a:xfrm>
            <a:off x="430213" y="956613"/>
            <a:ext cx="3272030" cy="688351"/>
          </a:xfrm>
          <a:prstGeom prst="rect">
            <a:avLst/>
          </a:prstGeom>
        </p:spPr>
        <p:txBody>
          <a:bodyPr/>
          <a:lstStyle/>
          <a:p>
            <a:r>
              <a:t>Rejoignez nous </a:t>
            </a:r>
          </a:p>
        </p:txBody>
      </p:sp>
      <p:sp>
        <p:nvSpPr>
          <p:cNvPr id="289" name="Inhaltsplatzhalter 6"/>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defRPr sz="1100"/>
            </a:pPr>
            <a:r>
              <a:t>L’Alliance EnOcean regroupe plus de 400 membres depuis sa création en 2008. Notre conseil d’administration est constitué de représentants des principaux acteurs dans les domaines du Smart Home, Smart Building and Smart Space.</a:t>
            </a:r>
          </a:p>
          <a:p>
            <a:pPr>
              <a:lnSpc>
                <a:spcPct val="130000"/>
              </a:lnSpc>
              <a:defRPr sz="1100"/>
            </a:pPr>
            <a:endParaRPr/>
          </a:p>
          <a:p>
            <a:pPr>
              <a:lnSpc>
                <a:spcPct val="130000"/>
              </a:lnSpc>
              <a:defRPr sz="1100"/>
            </a:pPr>
            <a:r>
              <a:t>Les membres de l’Alliance EnOcean bénéficient d’un accès immédiat à un écosystème dynamique et interopérable.</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lvl1pPr>
          </a:lstStyle>
          <a:p>
            <a:r>
              <a:t>© EnOcean Alliance │ Graham Martin</a:t>
            </a:r>
          </a:p>
        </p:txBody>
      </p:sp>
      <p:sp>
        <p:nvSpPr>
          <p:cNvPr id="292" name="Inhaltsplatzhalter 1"/>
          <p:cNvSpPr txBox="1">
            <a:spLocks noGrp="1"/>
          </p:cNvSpPr>
          <p:nvPr>
            <p:ph type="body" idx="1"/>
          </p:nvPr>
        </p:nvSpPr>
        <p:spPr>
          <a:xfrm>
            <a:off x="430211" y="1808163"/>
            <a:ext cx="7028986" cy="4502151"/>
          </a:xfrm>
          <a:prstGeom prst="rect">
            <a:avLst/>
          </a:prstGeom>
        </p:spPr>
        <p:txBody>
          <a:bodyPr/>
          <a:lstStyle>
            <a:lvl1pPr>
              <a:defRPr sz="1800"/>
            </a:lvl1pPr>
          </a:lstStyle>
          <a:p>
            <a:r>
              <a:t>Nous voulons créer un monde plus sain, plus sûr et respectueux de l’environnement en utilisant l’énorme potentiel de notre norme radio basé sur la technologie de récolte d’énergie.</a:t>
            </a:r>
          </a:p>
        </p:txBody>
      </p:sp>
      <p:sp>
        <p:nvSpPr>
          <p:cNvPr id="293" name="Datumsplatzhalter 2"/>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lvl1pPr>
          </a:lstStyle>
          <a:p>
            <a:r>
              <a:rPr lang="de-DE" dirty="0"/>
              <a:t>Jul 23</a:t>
            </a:r>
          </a:p>
        </p:txBody>
      </p:sp>
      <p:sp>
        <p:nvSpPr>
          <p:cNvPr id="295" name="Textplatzhalter 5"/>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900"/>
            </a:pPr>
            <a:r>
              <a:t>9. Our Vision</a:t>
            </a:r>
          </a:p>
        </p:txBody>
      </p:sp>
      <p:sp>
        <p:nvSpPr>
          <p:cNvPr id="296" name="Inhaltsplatzhalter 1"/>
          <p:cNvSpPr txBox="1"/>
          <p:nvPr/>
        </p:nvSpPr>
        <p:spPr>
          <a:xfrm>
            <a:off x="430212" y="1116857"/>
            <a:ext cx="8283576"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130000"/>
              </a:lnSpc>
              <a:defRPr sz="3400" i="1">
                <a:solidFill>
                  <a:srgbClr val="FFFFFF"/>
                </a:solidFill>
              </a:defRPr>
            </a:lvl1pPr>
          </a:lstStyle>
          <a:p>
            <a:r>
              <a:t>Une vision claire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lvl1pPr>
          </a:lstStyle>
          <a:p>
            <a:r>
              <a:t>© EnOcean Alliance │ Graham Martin</a:t>
            </a:r>
          </a:p>
        </p:txBody>
      </p:sp>
      <p:sp>
        <p:nvSpPr>
          <p:cNvPr id="299" name="Datumsplatzhalter 2"/>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lvl1pPr>
          </a:lstStyle>
          <a:p>
            <a:r>
              <a:rPr lang="de-DE" dirty="0"/>
              <a:t>Jul 23</a:t>
            </a:r>
          </a:p>
        </p:txBody>
      </p:sp>
      <p:sp>
        <p:nvSpPr>
          <p:cNvPr id="301" name="Textplatzhalter 5"/>
          <p:cNvSpPr txBox="1">
            <a:spLocks noGrp="1"/>
          </p:cNvSpPr>
          <p:nvPr>
            <p:ph type="body" sz="quarter" idx="1"/>
          </p:nvPr>
        </p:nvSpPr>
        <p:spPr>
          <a:xfrm>
            <a:off x="430213" y="453580"/>
            <a:ext cx="6662738" cy="180001"/>
          </a:xfrm>
          <a:prstGeom prst="rect">
            <a:avLst/>
          </a:prstGeom>
        </p:spPr>
        <p:txBody>
          <a:bodyPr/>
          <a:lstStyle>
            <a:lvl1pPr>
              <a:defRPr sz="900">
                <a:solidFill>
                  <a:srgbClr val="000000"/>
                </a:solidFill>
              </a:defRPr>
            </a:lvl1pPr>
          </a:lstStyle>
          <a:p>
            <a:r>
              <a:t> </a:t>
            </a:r>
          </a:p>
        </p:txBody>
      </p:sp>
      <p:sp>
        <p:nvSpPr>
          <p:cNvPr id="302" name="Inhaltsplatzhalter 1"/>
          <p:cNvSpPr txBox="1"/>
          <p:nvPr/>
        </p:nvSpPr>
        <p:spPr>
          <a:xfrm>
            <a:off x="430212" y="1358158"/>
            <a:ext cx="828357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130000"/>
              </a:lnSpc>
              <a:defRPr>
                <a:solidFill>
                  <a:srgbClr val="FFFFFF"/>
                </a:solidFill>
              </a:defRPr>
            </a:lvl1pPr>
          </a:lstStyle>
          <a:p>
            <a:r>
              <a:t>L’Alliance EnOcean </a:t>
            </a:r>
          </a:p>
        </p:txBody>
      </p:sp>
      <p:sp>
        <p:nvSpPr>
          <p:cNvPr id="303" name="Inhaltsplatzhalter 1"/>
          <p:cNvSpPr txBox="1"/>
          <p:nvPr/>
        </p:nvSpPr>
        <p:spPr>
          <a:xfrm>
            <a:off x="430212" y="4563752"/>
            <a:ext cx="8283576" cy="642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ct val="130000"/>
              </a:lnSpc>
              <a:defRPr>
                <a:solidFill>
                  <a:srgbClr val="FFFFFF"/>
                </a:solidFill>
              </a:defRPr>
            </a:pPr>
            <a:r>
              <a:t>Merci de votre attention</a:t>
            </a:r>
            <a:endParaRPr sz="2200"/>
          </a:p>
          <a:p>
            <a:pPr algn="ctr">
              <a:lnSpc>
                <a:spcPct val="130000"/>
              </a:lnSpc>
              <a:defRPr>
                <a:solidFill>
                  <a:srgbClr val="FFFFFF"/>
                </a:solidFill>
              </a:defRPr>
            </a:pPr>
            <a:r>
              <a:t>www.enocean-alliance.org</a:t>
            </a:r>
          </a:p>
        </p:txBody>
      </p:sp>
      <p:pic>
        <p:nvPicPr>
          <p:cNvPr id="304" name="Bild 8" descr="Bild 8"/>
          <p:cNvPicPr>
            <a:picLocks noChangeAspect="1"/>
          </p:cNvPicPr>
          <p:nvPr/>
        </p:nvPicPr>
        <p:blipFill>
          <a:blip r:embed="rId2"/>
          <a:stretch>
            <a:fillRect/>
          </a:stretch>
        </p:blipFill>
        <p:spPr>
          <a:xfrm>
            <a:off x="3686693" y="5445223"/>
            <a:ext cx="1770613" cy="378866"/>
          </a:xfrm>
          <a:prstGeom prst="rect">
            <a:avLst/>
          </a:prstGeom>
          <a:ln w="12700">
            <a:miter lim="400000"/>
          </a:ln>
        </p:spPr>
      </p:pic>
      <p:pic>
        <p:nvPicPr>
          <p:cNvPr id="305" name="Bild 9" descr="Bild 9"/>
          <p:cNvPicPr>
            <a:picLocks noChangeAspect="1"/>
          </p:cNvPicPr>
          <p:nvPr/>
        </p:nvPicPr>
        <p:blipFill>
          <a:blip r:embed="rId3"/>
          <a:stretch>
            <a:fillRect/>
          </a:stretch>
        </p:blipFill>
        <p:spPr>
          <a:xfrm>
            <a:off x="430212" y="2455470"/>
            <a:ext cx="8283576" cy="153207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lvl1pPr>
          </a:lstStyle>
          <a:p>
            <a:r>
              <a:t>© EnOcean Alliance │ Graham Martin</a:t>
            </a:r>
          </a:p>
        </p:txBody>
      </p:sp>
      <p:sp>
        <p:nvSpPr>
          <p:cNvPr id="308" name="Inhaltsplatzhalter 1"/>
          <p:cNvSpPr txBox="1">
            <a:spLocks noGrp="1"/>
          </p:cNvSpPr>
          <p:nvPr>
            <p:ph type="body" idx="1"/>
          </p:nvPr>
        </p:nvSpPr>
        <p:spPr>
          <a:prstGeom prst="rect">
            <a:avLst/>
          </a:prstGeom>
        </p:spPr>
        <p:txBody>
          <a:bodyPr/>
          <a:lstStyle/>
          <a:p>
            <a:r>
              <a:t>Back-up Slides</a:t>
            </a:r>
          </a:p>
        </p:txBody>
      </p:sp>
      <p:sp>
        <p:nvSpPr>
          <p:cNvPr id="309" name="Datumsplatzhalter 2"/>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lvl1pPr>
          </a:lstStyle>
          <a:p>
            <a:r>
              <a:rPr lang="de-DE" dirty="0"/>
              <a:t>Jul 23</a:t>
            </a:r>
          </a:p>
        </p:txBody>
      </p:sp>
      <p:sp>
        <p:nvSpPr>
          <p:cNvPr id="311" name="Textplatzhalter 5"/>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900"/>
            </a:lvl1pPr>
          </a:lstStyle>
          <a:p>
            <a:r>
              <a:t>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3" name="Fußzeilenplatzhalter 1"/>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314" name="Textplatzhalter 3"/>
          <p:cNvSpPr txBox="1">
            <a:spLocks noGrp="1"/>
          </p:cNvSpPr>
          <p:nvPr>
            <p:ph type="body" sz="quarter" idx="1"/>
          </p:nvPr>
        </p:nvSpPr>
        <p:spPr>
          <a:xfrm>
            <a:off x="430213" y="453580"/>
            <a:ext cx="6662738" cy="180001"/>
          </a:xfrm>
          <a:prstGeom prst="rect">
            <a:avLst/>
          </a:prstGeom>
        </p:spPr>
        <p:txBody>
          <a:bodyPr/>
          <a:lstStyle/>
          <a:p>
            <a:r>
              <a:t>10. Technical Cooperation</a:t>
            </a:r>
          </a:p>
        </p:txBody>
      </p:sp>
      <p:sp>
        <p:nvSpPr>
          <p:cNvPr id="315" name="Titel 4"/>
          <p:cNvSpPr txBox="1">
            <a:spLocks noGrp="1"/>
          </p:cNvSpPr>
          <p:nvPr>
            <p:ph type="title"/>
          </p:nvPr>
        </p:nvSpPr>
        <p:spPr>
          <a:xfrm>
            <a:off x="430213" y="956613"/>
            <a:ext cx="3272030" cy="688351"/>
          </a:xfrm>
          <a:prstGeom prst="rect">
            <a:avLst/>
          </a:prstGeom>
        </p:spPr>
        <p:txBody>
          <a:bodyPr/>
          <a:lstStyle/>
          <a:p>
            <a:r>
              <a:t>Coopération Technique </a:t>
            </a:r>
          </a:p>
        </p:txBody>
      </p:sp>
      <p:sp>
        <p:nvSpPr>
          <p:cNvPr id="316" name="Inhaltsplatzhalter 5"/>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defRPr sz="1100"/>
            </a:pPr>
            <a:r>
              <a:t>Collaboration d’ingénieurs des membres de l’alliance au sein du groupe de travail  technique visant à améliorer la norme EnOcean </a:t>
            </a:r>
          </a:p>
          <a:p>
            <a:pPr>
              <a:lnSpc>
                <a:spcPct val="130000"/>
              </a:lnSpc>
              <a:defRPr sz="1100"/>
            </a:pPr>
            <a:endParaRPr/>
          </a:p>
          <a:p>
            <a:pPr>
              <a:lnSpc>
                <a:spcPct val="130000"/>
              </a:lnSpc>
              <a:defRPr sz="1100" b="1"/>
            </a:pPr>
            <a:r>
              <a:t>Les membres ont un accès exclusif :</a:t>
            </a:r>
          </a:p>
          <a:p>
            <a:pPr marL="177800" lvl="1" indent="-177800">
              <a:lnSpc>
                <a:spcPct val="130000"/>
              </a:lnSpc>
              <a:buClr>
                <a:schemeClr val="accent1"/>
              </a:buClr>
              <a:buSzPct val="100000"/>
              <a:buFont typeface="Lucida Grande"/>
              <a:buChar char="&gt;"/>
              <a:defRPr sz="1100"/>
            </a:pPr>
            <a:r>
              <a:t>Logiciels &amp; support pour implémenter des produits interopérables en suivant les spécifications de l’Alliance. </a:t>
            </a:r>
          </a:p>
          <a:p>
            <a:pPr marL="177800" lvl="1" indent="-177800">
              <a:lnSpc>
                <a:spcPct val="130000"/>
              </a:lnSpc>
              <a:buClr>
                <a:schemeClr val="accent1"/>
              </a:buClr>
              <a:buSzPct val="100000"/>
              <a:buFont typeface="Lucida Grande"/>
              <a:buChar char="&gt;"/>
              <a:defRPr sz="1100"/>
            </a:pPr>
            <a:r>
              <a:t>Proposition de fonctionnalités et de profiles pour une adoption dans la norme EnOcean</a:t>
            </a:r>
          </a:p>
          <a:p>
            <a:pPr marL="177800" lvl="1" indent="-177800">
              <a:lnSpc>
                <a:spcPct val="130000"/>
              </a:lnSpc>
              <a:buClr>
                <a:schemeClr val="accent1"/>
              </a:buClr>
              <a:buSzPct val="100000"/>
              <a:buFont typeface="Lucida Grande"/>
              <a:buChar char="&gt;"/>
              <a:defRPr sz="1100"/>
            </a:pPr>
            <a:r>
              <a:t>Programmes Beta </a:t>
            </a:r>
          </a:p>
          <a:p>
            <a:pPr marL="177800" lvl="1" indent="-177800">
              <a:lnSpc>
                <a:spcPct val="130000"/>
              </a:lnSpc>
              <a:buClr>
                <a:schemeClr val="accent1"/>
              </a:buClr>
              <a:buSzPct val="100000"/>
              <a:buFont typeface="Lucida Grande"/>
              <a:buChar char="&gt;"/>
              <a:defRPr sz="1100"/>
            </a:pPr>
            <a:r>
              <a:t>ID de fabricant unique </a:t>
            </a:r>
          </a:p>
        </p:txBody>
      </p:sp>
      <p:sp>
        <p:nvSpPr>
          <p:cNvPr id="317" name="Datumsplatzhalter 6"/>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0"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321" name="Rechteck 10"/>
          <p:cNvSpPr/>
          <p:nvPr/>
        </p:nvSpPr>
        <p:spPr>
          <a:xfrm>
            <a:off x="302839" y="769705"/>
            <a:ext cx="3554161" cy="5540609"/>
          </a:xfrm>
          <a:prstGeom prst="rect">
            <a:avLst/>
          </a:prstGeom>
          <a:solidFill>
            <a:srgbClr val="FFFFFF">
              <a:alpha val="78000"/>
            </a:srgbClr>
          </a:solidFill>
          <a:ln w="12700">
            <a:miter lim="400000"/>
          </a:ln>
        </p:spPr>
        <p:txBody>
          <a:bodyPr lIns="45719" rIns="45719" anchor="ctr"/>
          <a:lstStyle/>
          <a:p>
            <a:pPr algn="ctr">
              <a:defRPr>
                <a:solidFill>
                  <a:srgbClr val="FFFFFF"/>
                </a:solidFill>
              </a:defRPr>
            </a:pPr>
            <a:endParaRPr/>
          </a:p>
        </p:txBody>
      </p:sp>
      <p:sp>
        <p:nvSpPr>
          <p:cNvPr id="322"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324" name="Textplatzhalter 9"/>
          <p:cNvSpPr txBox="1">
            <a:spLocks noGrp="1"/>
          </p:cNvSpPr>
          <p:nvPr>
            <p:ph type="body" sz="quarter" idx="1"/>
          </p:nvPr>
        </p:nvSpPr>
        <p:spPr>
          <a:xfrm>
            <a:off x="430213" y="453580"/>
            <a:ext cx="6662738" cy="180001"/>
          </a:xfrm>
          <a:prstGeom prst="rect">
            <a:avLst/>
          </a:prstGeom>
        </p:spPr>
        <p:txBody>
          <a:bodyPr/>
          <a:lstStyle/>
          <a:p>
            <a:r>
              <a:t>11. Marketing Cooperation</a:t>
            </a:r>
          </a:p>
        </p:txBody>
      </p:sp>
      <p:sp>
        <p:nvSpPr>
          <p:cNvPr id="325" name="Titel 7"/>
          <p:cNvSpPr txBox="1">
            <a:spLocks noGrp="1"/>
          </p:cNvSpPr>
          <p:nvPr>
            <p:ph type="title"/>
          </p:nvPr>
        </p:nvSpPr>
        <p:spPr>
          <a:xfrm>
            <a:off x="430213" y="956613"/>
            <a:ext cx="3272030" cy="688351"/>
          </a:xfrm>
          <a:prstGeom prst="rect">
            <a:avLst/>
          </a:prstGeom>
        </p:spPr>
        <p:txBody>
          <a:bodyPr/>
          <a:lstStyle/>
          <a:p>
            <a:r>
              <a:t>Coopération Marketing</a:t>
            </a:r>
          </a:p>
        </p:txBody>
      </p:sp>
      <p:sp>
        <p:nvSpPr>
          <p:cNvPr id="326" name="Inhaltsplatzhalter 8"/>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177800" lvl="1" indent="-177800">
              <a:lnSpc>
                <a:spcPct val="130000"/>
              </a:lnSpc>
              <a:buClr>
                <a:schemeClr val="accent2"/>
              </a:buClr>
              <a:buSzPct val="100000"/>
              <a:buFont typeface="Lucida Grande"/>
              <a:buChar char="&gt;"/>
              <a:defRPr sz="1100"/>
            </a:pPr>
            <a:r>
              <a:t>La majorité des cotisations des membres sont investies dans les activités de marketing et de réseautage </a:t>
            </a:r>
          </a:p>
          <a:p>
            <a:pPr marL="177800" lvl="1" indent="-177800">
              <a:lnSpc>
                <a:spcPct val="130000"/>
              </a:lnSpc>
              <a:buClr>
                <a:schemeClr val="accent2"/>
              </a:buClr>
              <a:buSzPct val="100000"/>
              <a:buFont typeface="Lucida Grande"/>
              <a:buChar char="&gt;"/>
              <a:defRPr sz="1100"/>
            </a:pPr>
            <a:endParaRPr/>
          </a:p>
          <a:p>
            <a:pPr marL="177800" lvl="1" indent="-177800">
              <a:lnSpc>
                <a:spcPct val="130000"/>
              </a:lnSpc>
              <a:buClr>
                <a:schemeClr val="accent2"/>
              </a:buClr>
              <a:buSzPct val="100000"/>
              <a:buFont typeface="Lucida Grande"/>
              <a:buChar char="&gt;"/>
              <a:defRPr sz="1100"/>
            </a:pPr>
            <a:r>
              <a:t>Présence des produits et solutions des membres sur le site Web de l’Alliance EnOCean  </a:t>
            </a:r>
          </a:p>
          <a:p>
            <a:pPr marL="177800" lvl="1" indent="-177800">
              <a:lnSpc>
                <a:spcPct val="130000"/>
              </a:lnSpc>
              <a:buClr>
                <a:schemeClr val="accent2"/>
              </a:buClr>
              <a:buSzPct val="100000"/>
              <a:buFont typeface="Lucida Grande"/>
              <a:buChar char="&gt;"/>
              <a:defRPr sz="1100"/>
            </a:pPr>
            <a:endParaRPr/>
          </a:p>
          <a:p>
            <a:pPr marL="177800" lvl="1" indent="-177800">
              <a:lnSpc>
                <a:spcPct val="130000"/>
              </a:lnSpc>
              <a:buClr>
                <a:schemeClr val="accent2"/>
              </a:buClr>
              <a:buSzPct val="100000"/>
              <a:buFont typeface="Lucida Grande"/>
              <a:buChar char="&gt;"/>
              <a:defRPr sz="1100"/>
            </a:pPr>
            <a:r>
              <a:t>Promotion sur les réseaux sociaux (YouTube, Twitter, </a:t>
            </a:r>
            <a:br/>
            <a:r>
              <a:t>Facebook, LinkedIn)</a:t>
            </a:r>
          </a:p>
          <a:p>
            <a:pPr marL="177800" lvl="1" indent="-177800">
              <a:lnSpc>
                <a:spcPct val="130000"/>
              </a:lnSpc>
              <a:buClr>
                <a:schemeClr val="accent2"/>
              </a:buClr>
              <a:buSzPct val="100000"/>
              <a:buFont typeface="Lucida Grande"/>
              <a:buChar char="&gt;"/>
              <a:defRPr sz="1100"/>
            </a:pPr>
            <a:endParaRPr/>
          </a:p>
          <a:p>
            <a:pPr marL="177800" lvl="1" indent="-177800">
              <a:lnSpc>
                <a:spcPct val="130000"/>
              </a:lnSpc>
              <a:buClr>
                <a:schemeClr val="accent2"/>
              </a:buClr>
              <a:buSzPct val="100000"/>
              <a:buFont typeface="Lucida Grande"/>
              <a:buChar char="&gt;"/>
              <a:defRPr sz="1100"/>
            </a:pPr>
            <a:r>
              <a:t>Supports de formations &amp; Marketing accessibles aux membres</a:t>
            </a:r>
          </a:p>
          <a:p>
            <a:pPr marL="177800" lvl="1" indent="-177800">
              <a:lnSpc>
                <a:spcPct val="130000"/>
              </a:lnSpc>
              <a:buClr>
                <a:schemeClr val="accent2"/>
              </a:buClr>
              <a:buSzPct val="100000"/>
              <a:buFont typeface="Lucida Grande"/>
              <a:buChar char="&gt;"/>
              <a:defRPr sz="1100"/>
            </a:pPr>
            <a:endParaRPr/>
          </a:p>
          <a:p>
            <a:pPr marL="177800" lvl="1" indent="-177800">
              <a:lnSpc>
                <a:spcPct val="130000"/>
              </a:lnSpc>
              <a:buClr>
                <a:schemeClr val="accent2"/>
              </a:buClr>
              <a:buSzPct val="100000"/>
              <a:buFont typeface="Lucida Grande"/>
              <a:buChar char="&gt;"/>
              <a:defRPr sz="1100"/>
            </a:pPr>
            <a:r>
              <a:t>Présence sur les salons internationaux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8"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329"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331" name="Textplatzhalter 4"/>
          <p:cNvSpPr txBox="1">
            <a:spLocks noGrp="1"/>
          </p:cNvSpPr>
          <p:nvPr>
            <p:ph type="body" sz="quarter" idx="1"/>
          </p:nvPr>
        </p:nvSpPr>
        <p:spPr>
          <a:xfrm>
            <a:off x="430213" y="453580"/>
            <a:ext cx="6662738" cy="180001"/>
          </a:xfrm>
          <a:prstGeom prst="rect">
            <a:avLst/>
          </a:prstGeom>
        </p:spPr>
        <p:txBody>
          <a:bodyPr/>
          <a:lstStyle/>
          <a:p>
            <a:r>
              <a:t>12. No Limits Applications</a:t>
            </a:r>
          </a:p>
        </p:txBody>
      </p:sp>
      <p:sp>
        <p:nvSpPr>
          <p:cNvPr id="332" name="Titel 5"/>
          <p:cNvSpPr txBox="1">
            <a:spLocks noGrp="1"/>
          </p:cNvSpPr>
          <p:nvPr>
            <p:ph type="title"/>
          </p:nvPr>
        </p:nvSpPr>
        <p:spPr>
          <a:xfrm>
            <a:off x="430213" y="956613"/>
            <a:ext cx="3272030" cy="688351"/>
          </a:xfrm>
          <a:prstGeom prst="rect">
            <a:avLst/>
          </a:prstGeom>
        </p:spPr>
        <p:txBody>
          <a:bodyPr/>
          <a:lstStyle/>
          <a:p>
            <a:r>
              <a:t>Pas de limites </a:t>
            </a:r>
          </a:p>
        </p:txBody>
      </p:sp>
      <p:sp>
        <p:nvSpPr>
          <p:cNvPr id="333" name="Inhaltsplatzhalter 6"/>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defRPr sz="1100"/>
            </a:pPr>
            <a:r>
              <a:t>Alimenté par la récolte d’énergie, </a:t>
            </a:r>
            <a:br/>
            <a:r>
              <a:t>le standard radio EnOcean offre une infinité de solutions pour des applications telles que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ußzeilenplatzhalter 3"/>
          <p:cNvSpPr txBox="1"/>
          <p:nvPr/>
        </p:nvSpPr>
        <p:spPr>
          <a:xfrm>
            <a:off x="5395576" y="6490906"/>
            <a:ext cx="185152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166" name="Untertitel 1"/>
          <p:cNvSpPr txBox="1">
            <a:spLocks noGrp="1"/>
          </p:cNvSpPr>
          <p:nvPr>
            <p:ph type="body" sz="half" idx="1"/>
          </p:nvPr>
        </p:nvSpPr>
        <p:spPr>
          <a:prstGeom prst="rect">
            <a:avLst/>
          </a:prstGeom>
        </p:spPr>
        <p:txBody>
          <a:bodyPr/>
          <a:lstStyle/>
          <a:p>
            <a:r>
              <a:t>1. Opportunités </a:t>
            </a:r>
          </a:p>
          <a:p>
            <a:r>
              <a:t>2. Bénéfice pour les utilisateurs </a:t>
            </a:r>
          </a:p>
          <a:p>
            <a:r>
              <a:t>3. Qui sommes nous ? </a:t>
            </a:r>
          </a:p>
          <a:p>
            <a:r>
              <a:t>4. Notre mission</a:t>
            </a:r>
          </a:p>
          <a:p>
            <a:r>
              <a:t>5. Nos membres </a:t>
            </a:r>
          </a:p>
          <a:p>
            <a:r>
              <a:t>6. Le protocole EnOcean </a:t>
            </a:r>
          </a:p>
          <a:p>
            <a:r>
              <a:t>7. Nos marchés clés </a:t>
            </a:r>
          </a:p>
          <a:p>
            <a:r>
              <a:t>8. Un important réseau de professionnels </a:t>
            </a:r>
          </a:p>
          <a:p>
            <a:r>
              <a:t>9. Notre vision </a:t>
            </a:r>
          </a:p>
        </p:txBody>
      </p:sp>
      <p:sp>
        <p:nvSpPr>
          <p:cNvPr id="167" name="Datumsplatzhalter 4"/>
          <p:cNvSpPr txBox="1"/>
          <p:nvPr/>
        </p:nvSpPr>
        <p:spPr>
          <a:xfrm>
            <a:off x="7573102" y="6490906"/>
            <a:ext cx="463551"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5"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336"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338" name="Textplatzhalter 4"/>
          <p:cNvSpPr txBox="1">
            <a:spLocks noGrp="1"/>
          </p:cNvSpPr>
          <p:nvPr>
            <p:ph type="body" sz="quarter" idx="1"/>
          </p:nvPr>
        </p:nvSpPr>
        <p:spPr>
          <a:xfrm>
            <a:off x="430213" y="453580"/>
            <a:ext cx="6662738" cy="180001"/>
          </a:xfrm>
          <a:prstGeom prst="rect">
            <a:avLst/>
          </a:prstGeom>
        </p:spPr>
        <p:txBody>
          <a:bodyPr/>
          <a:lstStyle/>
          <a:p>
            <a:r>
              <a:t>The Building Revolution</a:t>
            </a:r>
          </a:p>
        </p:txBody>
      </p:sp>
      <p:sp>
        <p:nvSpPr>
          <p:cNvPr id="339" name="Titel 5"/>
          <p:cNvSpPr txBox="1">
            <a:spLocks noGrp="1"/>
          </p:cNvSpPr>
          <p:nvPr>
            <p:ph type="title"/>
          </p:nvPr>
        </p:nvSpPr>
        <p:spPr>
          <a:xfrm>
            <a:off x="430213" y="956613"/>
            <a:ext cx="3272030" cy="688351"/>
          </a:xfrm>
          <a:prstGeom prst="rect">
            <a:avLst/>
          </a:prstGeom>
        </p:spPr>
        <p:txBody>
          <a:bodyPr/>
          <a:lstStyle/>
          <a:p>
            <a:r>
              <a:t>La révolution du bâtiment </a:t>
            </a:r>
          </a:p>
        </p:txBody>
      </p:sp>
      <p:sp>
        <p:nvSpPr>
          <p:cNvPr id="340" name="Inhaltsplatzhalter 6"/>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defRPr sz="1100"/>
            </a:pPr>
            <a:r>
              <a:t>Nous sommes en train de changer la façon dont nous planifions, construisons et exploitons les bâtiments.</a:t>
            </a:r>
            <a:br/>
            <a:endParaRPr/>
          </a:p>
          <a:p>
            <a:pPr>
              <a:lnSpc>
                <a:spcPct val="130000"/>
              </a:lnSpc>
              <a:spcBef>
                <a:spcPts val="300"/>
              </a:spcBef>
              <a:defRPr sz="1100"/>
            </a:pPr>
            <a:r>
              <a:t>Tous les bâtiments seront :</a:t>
            </a: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endParaRPr/>
          </a:p>
          <a:p>
            <a:pPr>
              <a:lnSpc>
                <a:spcPct val="130000"/>
              </a:lnSpc>
              <a:defRPr sz="1100"/>
            </a:pPr>
            <a:r>
              <a:t>Les solutions sans fil et sans pile EnOCean permettent une connectivité plus intelligente, ouvrant la voie à la transition numérique du bâtiment. </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171" name="Titel 1"/>
          <p:cNvSpPr txBox="1">
            <a:spLocks noGrp="1"/>
          </p:cNvSpPr>
          <p:nvPr>
            <p:ph type="title"/>
          </p:nvPr>
        </p:nvSpPr>
        <p:spPr>
          <a:xfrm>
            <a:off x="430214" y="956613"/>
            <a:ext cx="6662736" cy="688351"/>
          </a:xfrm>
          <a:prstGeom prst="rect">
            <a:avLst/>
          </a:prstGeom>
        </p:spPr>
        <p:txBody>
          <a:bodyPr/>
          <a:lstStyle/>
          <a:p>
            <a:r>
              <a:t>Opportunités </a:t>
            </a:r>
          </a:p>
        </p:txBody>
      </p:sp>
      <p:sp>
        <p:nvSpPr>
          <p:cNvPr id="172" name="Datumsplatzhalter 6"/>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endParaRPr dirty="0"/>
          </a:p>
        </p:txBody>
      </p:sp>
      <p:sp>
        <p:nvSpPr>
          <p:cNvPr id="173" name="Textplatzhalter 5"/>
          <p:cNvSpPr txBox="1">
            <a:spLocks noGrp="1"/>
          </p:cNvSpPr>
          <p:nvPr>
            <p:ph type="body" sz="quarter" idx="1"/>
          </p:nvPr>
        </p:nvSpPr>
        <p:spPr>
          <a:xfrm>
            <a:off x="430213" y="453580"/>
            <a:ext cx="6662738" cy="180001"/>
          </a:xfrm>
          <a:prstGeom prst="rect">
            <a:avLst/>
          </a:prstGeom>
        </p:spPr>
        <p:txBody>
          <a:bodyPr/>
          <a:lstStyle/>
          <a:p>
            <a:pPr>
              <a:defRPr sz="900"/>
            </a:pPr>
            <a:r>
              <a:t>1. The Opportunity</a:t>
            </a:r>
          </a:p>
        </p:txBody>
      </p:sp>
      <p:grpSp>
        <p:nvGrpSpPr>
          <p:cNvPr id="176" name="Inhaltsplatzhalter 2"/>
          <p:cNvGrpSpPr/>
          <p:nvPr/>
        </p:nvGrpSpPr>
        <p:grpSpPr>
          <a:xfrm>
            <a:off x="-1" y="1808163"/>
            <a:ext cx="4030135" cy="643467"/>
            <a:chOff x="0" y="0"/>
            <a:chExt cx="4030133" cy="643466"/>
          </a:xfrm>
        </p:grpSpPr>
        <p:sp>
          <p:nvSpPr>
            <p:cNvPr id="174" name="Rectangle"/>
            <p:cNvSpPr/>
            <p:nvPr/>
          </p:nvSpPr>
          <p:spPr>
            <a:xfrm>
              <a:off x="-1" y="-1"/>
              <a:ext cx="4030135" cy="643468"/>
            </a:xfrm>
            <a:prstGeom prst="rect">
              <a:avLst/>
            </a:prstGeom>
            <a:solidFill>
              <a:schemeClr val="accent1"/>
            </a:solidFill>
            <a:ln w="12700" cap="flat">
              <a:noFill/>
              <a:miter lim="400000"/>
            </a:ln>
            <a:effectLst/>
          </p:spPr>
          <p:txBody>
            <a:bodyPr wrap="square" lIns="45719" tIns="45719" rIns="45719" bIns="45719" numCol="1" anchor="t">
              <a:noAutofit/>
            </a:bodyPr>
            <a:lstStyle/>
            <a:p>
              <a:pPr>
                <a:lnSpc>
                  <a:spcPct val="130000"/>
                </a:lnSpc>
                <a:defRPr sz="1100"/>
              </a:pPr>
              <a:endParaRPr/>
            </a:p>
          </p:txBody>
        </p:sp>
        <p:sp>
          <p:nvSpPr>
            <p:cNvPr id="175" name="Des milliards d’objets connectés en 2020 Des trillions d’objets connectés en 2032"/>
            <p:cNvSpPr txBox="1"/>
            <p:nvPr/>
          </p:nvSpPr>
          <p:spPr>
            <a:xfrm>
              <a:off x="-1" y="-1"/>
              <a:ext cx="4030135" cy="539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t">
              <a:spAutoFit/>
            </a:bodyPr>
            <a:lstStyle/>
            <a:p>
              <a:pPr indent="258763">
                <a:lnSpc>
                  <a:spcPct val="130000"/>
                </a:lnSpc>
                <a:defRPr sz="1300">
                  <a:solidFill>
                    <a:srgbClr val="FFFFFF"/>
                  </a:solidFill>
                </a:defRPr>
              </a:pPr>
              <a:r>
                <a:t>Des milliards d’objets connectés en 2020</a:t>
              </a:r>
              <a:br/>
              <a:r>
                <a:t>Des trillions d’objets connectés en 2032</a:t>
              </a:r>
            </a:p>
          </p:txBody>
        </p:sp>
      </p:grpSp>
      <p:sp>
        <p:nvSpPr>
          <p:cNvPr id="177" name="Textfeld 11"/>
          <p:cNvSpPr txBox="1"/>
          <p:nvPr/>
        </p:nvSpPr>
        <p:spPr>
          <a:xfrm>
            <a:off x="1390450" y="3375261"/>
            <a:ext cx="1471592"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Pas de maintenance pour des décennies </a:t>
            </a:r>
          </a:p>
        </p:txBody>
      </p:sp>
      <p:sp>
        <p:nvSpPr>
          <p:cNvPr id="178" name="Gerade Verbindung 16"/>
          <p:cNvSpPr/>
          <p:nvPr/>
        </p:nvSpPr>
        <p:spPr>
          <a:xfrm flipH="1">
            <a:off x="1332838" y="3268132"/>
            <a:ext cx="1" cy="1083736"/>
          </a:xfrm>
          <a:prstGeom prst="line">
            <a:avLst/>
          </a:prstGeom>
          <a:ln w="12700">
            <a:solidFill>
              <a:srgbClr val="000000"/>
            </a:solidFill>
          </a:ln>
        </p:spPr>
        <p:txBody>
          <a:bodyPr lIns="45719" rIns="45719"/>
          <a:lstStyle/>
          <a:p>
            <a:endParaRPr/>
          </a:p>
        </p:txBody>
      </p:sp>
      <p:sp>
        <p:nvSpPr>
          <p:cNvPr id="179" name="Textfeld 19"/>
          <p:cNvSpPr txBox="1"/>
          <p:nvPr/>
        </p:nvSpPr>
        <p:spPr>
          <a:xfrm>
            <a:off x="5778155" y="2909298"/>
            <a:ext cx="1242791"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Interopérabilité entre fabricants </a:t>
            </a:r>
          </a:p>
        </p:txBody>
      </p:sp>
      <p:sp>
        <p:nvSpPr>
          <p:cNvPr id="180" name="Gerade Verbindung 20"/>
          <p:cNvSpPr/>
          <p:nvPr/>
        </p:nvSpPr>
        <p:spPr>
          <a:xfrm>
            <a:off x="5720543" y="2802171"/>
            <a:ext cx="1" cy="1083735"/>
          </a:xfrm>
          <a:prstGeom prst="line">
            <a:avLst/>
          </a:prstGeom>
          <a:ln w="12700">
            <a:solidFill>
              <a:srgbClr val="000000"/>
            </a:solidFill>
          </a:ln>
        </p:spPr>
        <p:txBody>
          <a:bodyPr lIns="45719" rIns="45719"/>
          <a:lstStyle/>
          <a:p>
            <a:endParaRPr/>
          </a:p>
        </p:txBody>
      </p:sp>
      <p:sp>
        <p:nvSpPr>
          <p:cNvPr id="181" name="Textfeld 21"/>
          <p:cNvSpPr txBox="1"/>
          <p:nvPr/>
        </p:nvSpPr>
        <p:spPr>
          <a:xfrm>
            <a:off x="3517900" y="3214395"/>
            <a:ext cx="20066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Protocole sans fil ouvert</a:t>
            </a:r>
          </a:p>
        </p:txBody>
      </p:sp>
      <p:sp>
        <p:nvSpPr>
          <p:cNvPr id="182" name="Gerade Verbindung 22"/>
          <p:cNvSpPr/>
          <p:nvPr/>
        </p:nvSpPr>
        <p:spPr>
          <a:xfrm>
            <a:off x="3460286" y="3107266"/>
            <a:ext cx="1" cy="1083735"/>
          </a:xfrm>
          <a:prstGeom prst="line">
            <a:avLst/>
          </a:prstGeom>
          <a:ln w="12700">
            <a:solidFill>
              <a:srgbClr val="000000"/>
            </a:solidFill>
          </a:ln>
        </p:spPr>
        <p:txBody>
          <a:bodyPr lIns="45719" rIns="45719"/>
          <a:lstStyle/>
          <a:p>
            <a:endParaRPr/>
          </a:p>
        </p:txBody>
      </p:sp>
      <p:sp>
        <p:nvSpPr>
          <p:cNvPr id="183" name="Textfeld 23"/>
          <p:cNvSpPr txBox="1"/>
          <p:nvPr/>
        </p:nvSpPr>
        <p:spPr>
          <a:xfrm>
            <a:off x="7278496" y="3170059"/>
            <a:ext cx="1343406" cy="49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Installation et fonctionnement simplifiés </a:t>
            </a:r>
          </a:p>
        </p:txBody>
      </p:sp>
      <p:sp>
        <p:nvSpPr>
          <p:cNvPr id="184" name="Gerade Verbindung 24"/>
          <p:cNvSpPr/>
          <p:nvPr/>
        </p:nvSpPr>
        <p:spPr>
          <a:xfrm>
            <a:off x="7220883" y="3062931"/>
            <a:ext cx="1" cy="1083735"/>
          </a:xfrm>
          <a:prstGeom prst="line">
            <a:avLst/>
          </a:prstGeom>
          <a:ln w="12700">
            <a:solidFill>
              <a:srgbClr val="000000"/>
            </a:solidFill>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188" name="Titel 1"/>
          <p:cNvSpPr txBox="1">
            <a:spLocks noGrp="1"/>
          </p:cNvSpPr>
          <p:nvPr>
            <p:ph type="title"/>
          </p:nvPr>
        </p:nvSpPr>
        <p:spPr>
          <a:xfrm>
            <a:off x="430214" y="956613"/>
            <a:ext cx="6662736" cy="688351"/>
          </a:xfrm>
          <a:prstGeom prst="rect">
            <a:avLst/>
          </a:prstGeom>
        </p:spPr>
        <p:txBody>
          <a:bodyPr/>
          <a:lstStyle/>
          <a:p>
            <a:r>
              <a:t>Opportunités</a:t>
            </a:r>
          </a:p>
        </p:txBody>
      </p:sp>
      <p:sp>
        <p:nvSpPr>
          <p:cNvPr id="189" name="Datumsplatzhalter 6"/>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190" name="Textplatzhalter 5"/>
          <p:cNvSpPr txBox="1">
            <a:spLocks noGrp="1"/>
          </p:cNvSpPr>
          <p:nvPr>
            <p:ph type="body" sz="quarter" idx="1"/>
          </p:nvPr>
        </p:nvSpPr>
        <p:spPr>
          <a:xfrm>
            <a:off x="430213" y="453580"/>
            <a:ext cx="6662738" cy="180001"/>
          </a:xfrm>
          <a:prstGeom prst="rect">
            <a:avLst/>
          </a:prstGeom>
        </p:spPr>
        <p:txBody>
          <a:bodyPr/>
          <a:lstStyle/>
          <a:p>
            <a:pPr>
              <a:defRPr sz="900"/>
            </a:pPr>
            <a:r>
              <a:t>1. The Opportunity</a:t>
            </a:r>
          </a:p>
        </p:txBody>
      </p:sp>
      <p:grpSp>
        <p:nvGrpSpPr>
          <p:cNvPr id="193" name="Inhaltsplatzhalter 2"/>
          <p:cNvGrpSpPr/>
          <p:nvPr/>
        </p:nvGrpSpPr>
        <p:grpSpPr>
          <a:xfrm>
            <a:off x="-1" y="1808163"/>
            <a:ext cx="4030135" cy="643467"/>
            <a:chOff x="0" y="0"/>
            <a:chExt cx="4030133" cy="643466"/>
          </a:xfrm>
        </p:grpSpPr>
        <p:sp>
          <p:nvSpPr>
            <p:cNvPr id="191" name="Rectangle"/>
            <p:cNvSpPr/>
            <p:nvPr/>
          </p:nvSpPr>
          <p:spPr>
            <a:xfrm>
              <a:off x="-1" y="-1"/>
              <a:ext cx="4030135" cy="643468"/>
            </a:xfrm>
            <a:prstGeom prst="rect">
              <a:avLst/>
            </a:prstGeom>
            <a:solidFill>
              <a:schemeClr val="accent1"/>
            </a:solidFill>
            <a:ln w="12700" cap="flat">
              <a:noFill/>
              <a:miter lim="400000"/>
            </a:ln>
            <a:effectLst/>
          </p:spPr>
          <p:txBody>
            <a:bodyPr wrap="square" lIns="45719" tIns="45719" rIns="45719" bIns="45719" numCol="1" anchor="t">
              <a:noAutofit/>
            </a:bodyPr>
            <a:lstStyle/>
            <a:p>
              <a:pPr>
                <a:lnSpc>
                  <a:spcPct val="130000"/>
                </a:lnSpc>
                <a:defRPr sz="1100"/>
              </a:pPr>
              <a:endParaRPr/>
            </a:p>
          </p:txBody>
        </p:sp>
        <p:sp>
          <p:nvSpPr>
            <p:cNvPr id="192" name="80% de réduction d’Energie / CO2 d’ici 2050 Neutralité climatique d’ici 2050"/>
            <p:cNvSpPr txBox="1"/>
            <p:nvPr/>
          </p:nvSpPr>
          <p:spPr>
            <a:xfrm>
              <a:off x="-1" y="-1"/>
              <a:ext cx="4030135" cy="580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t">
              <a:spAutoFit/>
            </a:bodyPr>
            <a:lstStyle/>
            <a:p>
              <a:pPr indent="258763">
                <a:lnSpc>
                  <a:spcPct val="130000"/>
                </a:lnSpc>
                <a:defRPr sz="1300">
                  <a:solidFill>
                    <a:srgbClr val="FFFFFF"/>
                  </a:solidFill>
                </a:defRPr>
              </a:pPr>
              <a:r>
                <a:t>80% de réduction d’Energie / CO</a:t>
              </a:r>
              <a:r>
                <a:rPr baseline="-25000"/>
                <a:t>2</a:t>
              </a:r>
              <a:r>
                <a:t> d’ici 2050</a:t>
              </a:r>
              <a:br/>
              <a:r>
                <a:t>Neutralité climatique d’ici 2050</a:t>
              </a:r>
            </a:p>
          </p:txBody>
        </p:sp>
      </p:grpSp>
      <p:sp>
        <p:nvSpPr>
          <p:cNvPr id="194" name="Textfeld 11"/>
          <p:cNvSpPr txBox="1"/>
          <p:nvPr/>
        </p:nvSpPr>
        <p:spPr>
          <a:xfrm>
            <a:off x="2025466" y="3035380"/>
            <a:ext cx="1471592"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Le bâtiment consomme 40% de notre besoin en énergie.</a:t>
            </a:r>
          </a:p>
        </p:txBody>
      </p:sp>
      <p:sp>
        <p:nvSpPr>
          <p:cNvPr id="195" name="Gerade Verbindung 16"/>
          <p:cNvSpPr/>
          <p:nvPr/>
        </p:nvSpPr>
        <p:spPr>
          <a:xfrm flipH="1">
            <a:off x="1967852" y="2928252"/>
            <a:ext cx="1" cy="1083735"/>
          </a:xfrm>
          <a:prstGeom prst="line">
            <a:avLst/>
          </a:prstGeom>
          <a:ln w="12700">
            <a:solidFill>
              <a:srgbClr val="000000"/>
            </a:solidFill>
          </a:ln>
        </p:spPr>
        <p:txBody>
          <a:bodyPr lIns="45719" rIns="45719"/>
          <a:lstStyle/>
          <a:p>
            <a:endParaRPr/>
          </a:p>
        </p:txBody>
      </p:sp>
      <p:sp>
        <p:nvSpPr>
          <p:cNvPr id="196" name="Textfeld 21"/>
          <p:cNvSpPr txBox="1"/>
          <p:nvPr/>
        </p:nvSpPr>
        <p:spPr>
          <a:xfrm>
            <a:off x="4778986" y="2749294"/>
            <a:ext cx="1606946"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100" i="1"/>
            </a:pPr>
            <a:r>
              <a:t>Optimisation énergétique</a:t>
            </a:r>
            <a:br/>
            <a:r>
              <a:t>Économies requises</a:t>
            </a:r>
            <a:br/>
            <a:r>
              <a:t>Données des capteurs</a:t>
            </a:r>
          </a:p>
        </p:txBody>
      </p:sp>
      <p:sp>
        <p:nvSpPr>
          <p:cNvPr id="197" name="Gerade Verbindung 22"/>
          <p:cNvSpPr/>
          <p:nvPr/>
        </p:nvSpPr>
        <p:spPr>
          <a:xfrm>
            <a:off x="4721373" y="2642166"/>
            <a:ext cx="1" cy="1083735"/>
          </a:xfrm>
          <a:prstGeom prst="line">
            <a:avLst/>
          </a:prstGeom>
          <a:ln w="12700">
            <a:solidFill>
              <a:srgbClr val="000000"/>
            </a:solidFill>
          </a:ln>
        </p:spPr>
        <p:txBody>
          <a:bodyPr lIns="45719" rIns="45719"/>
          <a:lstStyle/>
          <a:p>
            <a:endParaRPr/>
          </a:p>
        </p:txBody>
      </p:sp>
      <p:sp>
        <p:nvSpPr>
          <p:cNvPr id="198" name="Textfeld 23"/>
          <p:cNvSpPr txBox="1"/>
          <p:nvPr/>
        </p:nvSpPr>
        <p:spPr>
          <a:xfrm>
            <a:off x="7358991" y="3018008"/>
            <a:ext cx="134340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Flexibilité</a:t>
            </a:r>
          </a:p>
        </p:txBody>
      </p:sp>
      <p:sp>
        <p:nvSpPr>
          <p:cNvPr id="199" name="Gerade Verbindung 24"/>
          <p:cNvSpPr/>
          <p:nvPr/>
        </p:nvSpPr>
        <p:spPr>
          <a:xfrm>
            <a:off x="7301378" y="2910879"/>
            <a:ext cx="1" cy="1083736"/>
          </a:xfrm>
          <a:prstGeom prst="line">
            <a:avLst/>
          </a:prstGeom>
          <a:ln w="12700">
            <a:solidFill>
              <a:srgbClr val="000000"/>
            </a:solidFill>
          </a:ln>
        </p:spPr>
        <p:txBody>
          <a:bodyPr lIns="45719" rIns="45719"/>
          <a:lstStyle/>
          <a:p>
            <a:endParaRPr/>
          </a:p>
        </p:txBody>
      </p:sp>
      <p:grpSp>
        <p:nvGrpSpPr>
          <p:cNvPr id="202" name="Inhaltsplatzhalter 2"/>
          <p:cNvGrpSpPr/>
          <p:nvPr/>
        </p:nvGrpSpPr>
        <p:grpSpPr>
          <a:xfrm>
            <a:off x="-1" y="5132628"/>
            <a:ext cx="4030135" cy="643467"/>
            <a:chOff x="0" y="0"/>
            <a:chExt cx="4030133" cy="643466"/>
          </a:xfrm>
        </p:grpSpPr>
        <p:sp>
          <p:nvSpPr>
            <p:cNvPr id="200" name="Rectangle"/>
            <p:cNvSpPr/>
            <p:nvPr/>
          </p:nvSpPr>
          <p:spPr>
            <a:xfrm>
              <a:off x="-1" y="-1"/>
              <a:ext cx="4030135" cy="643468"/>
            </a:xfrm>
            <a:prstGeom prst="rect">
              <a:avLst/>
            </a:prstGeom>
            <a:solidFill>
              <a:schemeClr val="accent1"/>
            </a:solidFill>
            <a:ln w="12700" cap="flat">
              <a:noFill/>
              <a:miter lim="400000"/>
            </a:ln>
            <a:effectLst/>
          </p:spPr>
          <p:txBody>
            <a:bodyPr wrap="square" lIns="45719" tIns="45719" rIns="45719" bIns="45719" numCol="1" anchor="t">
              <a:noAutofit/>
            </a:bodyPr>
            <a:lstStyle/>
            <a:p>
              <a:pPr>
                <a:lnSpc>
                  <a:spcPct val="130000"/>
                </a:lnSpc>
                <a:defRPr sz="1100"/>
              </a:pPr>
              <a:endParaRPr/>
            </a:p>
          </p:txBody>
        </p:sp>
        <p:sp>
          <p:nvSpPr>
            <p:cNvPr id="201" name="Axé sur la santé et le bien-être  On Demand &amp; Sharing Society"/>
            <p:cNvSpPr txBox="1"/>
            <p:nvPr/>
          </p:nvSpPr>
          <p:spPr>
            <a:xfrm>
              <a:off x="-1" y="-1"/>
              <a:ext cx="4030135" cy="539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t">
              <a:spAutoFit/>
            </a:bodyPr>
            <a:lstStyle/>
            <a:p>
              <a:pPr indent="258763">
                <a:lnSpc>
                  <a:spcPct val="130000"/>
                </a:lnSpc>
                <a:defRPr sz="1300">
                  <a:solidFill>
                    <a:srgbClr val="FFFFFF"/>
                  </a:solidFill>
                </a:defRPr>
              </a:pPr>
              <a:r>
                <a:t>Axé sur la santé et le bien-être </a:t>
              </a:r>
              <a:br/>
              <a:r>
                <a:t>On Demand &amp; Sharing Society</a:t>
              </a:r>
            </a:p>
          </p:txBody>
        </p:sp>
      </p:gr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5"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06"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08" name="Textplatzhalter 3"/>
          <p:cNvSpPr txBox="1">
            <a:spLocks noGrp="1"/>
          </p:cNvSpPr>
          <p:nvPr>
            <p:ph type="body" sz="quarter" idx="1"/>
          </p:nvPr>
        </p:nvSpPr>
        <p:spPr>
          <a:xfrm>
            <a:off x="430213" y="453580"/>
            <a:ext cx="6662738" cy="180001"/>
          </a:xfrm>
          <a:prstGeom prst="rect">
            <a:avLst/>
          </a:prstGeom>
        </p:spPr>
        <p:txBody>
          <a:bodyPr/>
          <a:lstStyle>
            <a:lvl1pPr>
              <a:defRPr>
                <a:solidFill>
                  <a:srgbClr val="000000"/>
                </a:solidFill>
              </a:defRPr>
            </a:lvl1pPr>
          </a:lstStyle>
          <a:p>
            <a:r>
              <a:t>2. User Benefits</a:t>
            </a:r>
          </a:p>
        </p:txBody>
      </p:sp>
      <p:sp>
        <p:nvSpPr>
          <p:cNvPr id="209" name="Titel 4"/>
          <p:cNvSpPr txBox="1">
            <a:spLocks noGrp="1"/>
          </p:cNvSpPr>
          <p:nvPr>
            <p:ph type="title"/>
          </p:nvPr>
        </p:nvSpPr>
        <p:spPr>
          <a:xfrm>
            <a:off x="430213" y="956613"/>
            <a:ext cx="3272030" cy="688351"/>
          </a:xfrm>
          <a:prstGeom prst="rect">
            <a:avLst/>
          </a:prstGeom>
        </p:spPr>
        <p:txBody>
          <a:bodyPr/>
          <a:lstStyle/>
          <a:p>
            <a:r>
              <a:t>Bénéfices utilisateurs</a:t>
            </a:r>
          </a:p>
        </p:txBody>
      </p:sp>
      <p:sp>
        <p:nvSpPr>
          <p:cNvPr id="210" name="Inhaltsplatzhalter 5"/>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defRPr sz="1100"/>
            </a:pPr>
            <a:r>
              <a:t>Temps &amp; coûts de construction </a:t>
            </a:r>
          </a:p>
          <a:p>
            <a:pPr marL="177800" lvl="1" indent="-177800">
              <a:lnSpc>
                <a:spcPct val="130000"/>
              </a:lnSpc>
              <a:buClr>
                <a:schemeClr val="accent1"/>
              </a:buClr>
              <a:buSzPct val="100000"/>
              <a:buFont typeface="Lucida Grande"/>
              <a:buChar char="&gt;"/>
              <a:defRPr sz="1100"/>
            </a:pPr>
            <a:r>
              <a:t>économies allant jusqu’à 15% pour les nouveaux bâtiments,</a:t>
            </a:r>
            <a:br/>
            <a:r>
              <a:t>80% pour la rénovation</a:t>
            </a:r>
          </a:p>
          <a:p>
            <a:pPr>
              <a:lnSpc>
                <a:spcPct val="130000"/>
              </a:lnSpc>
              <a:defRPr sz="1100"/>
            </a:pPr>
            <a:br/>
            <a:r>
              <a:t>Santé &amp; bien-être</a:t>
            </a:r>
          </a:p>
          <a:p>
            <a:pPr marL="177800" lvl="1" indent="-177800">
              <a:lnSpc>
                <a:spcPct val="130000"/>
              </a:lnSpc>
              <a:buClr>
                <a:schemeClr val="accent1"/>
              </a:buClr>
              <a:buSzPct val="100000"/>
              <a:buFont typeface="Lucida Grande"/>
              <a:buChar char="&gt;"/>
              <a:defRPr sz="1100"/>
            </a:pPr>
            <a:r>
              <a:t>15% d’augmentation de la productivité pour les employés </a:t>
            </a:r>
          </a:p>
          <a:p>
            <a:pPr>
              <a:lnSpc>
                <a:spcPct val="130000"/>
              </a:lnSpc>
              <a:defRPr sz="1100"/>
            </a:pPr>
            <a:br/>
            <a:r>
              <a:t>Optimisation des espaces</a:t>
            </a:r>
          </a:p>
          <a:p>
            <a:pPr marL="177800" lvl="1" indent="-177800">
              <a:lnSpc>
                <a:spcPct val="130000"/>
              </a:lnSpc>
              <a:buClr>
                <a:schemeClr val="accent1"/>
              </a:buClr>
              <a:buSzPct val="100000"/>
              <a:buFont typeface="Lucida Grande"/>
              <a:buChar char="&gt;"/>
              <a:defRPr sz="1100"/>
            </a:pPr>
            <a:r>
              <a:t>Diminution de 25% des espaces et des coûts de fonctionnement </a:t>
            </a:r>
          </a:p>
          <a:p>
            <a:pPr>
              <a:lnSpc>
                <a:spcPct val="130000"/>
              </a:lnSpc>
              <a:defRPr sz="1100"/>
            </a:pPr>
            <a:endParaRPr/>
          </a:p>
          <a:p>
            <a:pPr>
              <a:lnSpc>
                <a:spcPct val="130000"/>
              </a:lnSpc>
              <a:defRPr sz="1100"/>
            </a:pPr>
            <a:r>
              <a:t>Économie d’énergie &amp; CO2</a:t>
            </a:r>
          </a:p>
          <a:p>
            <a:pPr marL="177800" lvl="1" indent="-177800">
              <a:lnSpc>
                <a:spcPct val="130000"/>
              </a:lnSpc>
              <a:buClr>
                <a:schemeClr val="accent1"/>
              </a:buClr>
              <a:buSzPct val="100000"/>
              <a:buFont typeface="Lucida Grande"/>
              <a:buChar char="&gt;"/>
              <a:defRPr sz="1100"/>
            </a:pPr>
            <a:r>
              <a:t>30% dans un environnement commercial</a:t>
            </a:r>
          </a:p>
          <a:p>
            <a:pPr>
              <a:lnSpc>
                <a:spcPct val="130000"/>
              </a:lnSpc>
              <a:defRPr sz="1100"/>
            </a:pPr>
            <a:br/>
            <a:r>
              <a:t>Durabilité </a:t>
            </a:r>
          </a:p>
          <a:p>
            <a:pPr marL="177800" lvl="1" indent="-177800">
              <a:lnSpc>
                <a:spcPct val="130000"/>
              </a:lnSpc>
              <a:buClr>
                <a:schemeClr val="accent1"/>
              </a:buClr>
              <a:buSzPct val="100000"/>
              <a:buFont typeface="Lucida Grande"/>
              <a:buChar char="&gt;"/>
              <a:defRPr sz="1100"/>
            </a:pPr>
            <a:r>
              <a:t>Pas de maintenance pour des décennies </a:t>
            </a:r>
          </a:p>
        </p:txBody>
      </p:sp>
      <p:pic>
        <p:nvPicPr>
          <p:cNvPr id="211" name="Bild 8" descr="Bild 8"/>
          <p:cNvPicPr>
            <a:picLocks noChangeAspect="1"/>
          </p:cNvPicPr>
          <p:nvPr/>
        </p:nvPicPr>
        <p:blipFill>
          <a:blip r:embed="rId4"/>
          <a:stretch>
            <a:fillRect/>
          </a:stretch>
        </p:blipFill>
        <p:spPr>
          <a:xfrm>
            <a:off x="7633513" y="391197"/>
            <a:ext cx="1080276" cy="5009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16" name="Titel 1"/>
          <p:cNvSpPr txBox="1">
            <a:spLocks noGrp="1"/>
          </p:cNvSpPr>
          <p:nvPr>
            <p:ph type="title"/>
          </p:nvPr>
        </p:nvSpPr>
        <p:spPr>
          <a:xfrm>
            <a:off x="430214" y="956613"/>
            <a:ext cx="6662736" cy="688351"/>
          </a:xfrm>
          <a:prstGeom prst="rect">
            <a:avLst/>
          </a:prstGeom>
        </p:spPr>
        <p:txBody>
          <a:bodyPr/>
          <a:lstStyle/>
          <a:p>
            <a:r>
              <a:t>L’Alliance EnOcean </a:t>
            </a:r>
          </a:p>
        </p:txBody>
      </p:sp>
      <p:sp>
        <p:nvSpPr>
          <p:cNvPr id="217" name="Inhaltsplatzhalter 2"/>
          <p:cNvSpPr txBox="1">
            <a:spLocks noGrp="1"/>
          </p:cNvSpPr>
          <p:nvPr>
            <p:ph type="body" idx="1"/>
          </p:nvPr>
        </p:nvSpPr>
        <p:spPr>
          <a:xfrm>
            <a:off x="430213" y="1808163"/>
            <a:ext cx="6662738" cy="4502151"/>
          </a:xfrm>
          <a:prstGeom prst="rect">
            <a:avLst/>
          </a:prstGeom>
        </p:spPr>
        <p:txBody>
          <a:bodyPr/>
          <a:lstStyle/>
          <a:p>
            <a:r>
              <a:t>L’Alliance EnOcean est une association internationale d’entreprises leader de l’industrie de construction &amp; de l’IT fondée en 2008. Cette organisation à but non lucratif s’engage à promouvoir des écosystèmes interopérables pour le Smart Home, Smart Building et le Smart Space, basés sur un standard radio ne nécessitant aucune maintenance (ISO/IEC 14543-3-10/11). </a:t>
            </a:r>
          </a:p>
        </p:txBody>
      </p:sp>
      <p:sp>
        <p:nvSpPr>
          <p:cNvPr id="218" name="Textplatzhalter 5"/>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900"/>
            </a:pPr>
            <a:r>
              <a:t>3. Who We Are</a:t>
            </a:r>
          </a:p>
        </p:txBody>
      </p:sp>
      <p:pic>
        <p:nvPicPr>
          <p:cNvPr id="219" name="Bild 10" descr="Bild 10"/>
          <p:cNvPicPr>
            <a:picLocks noChangeAspect="1"/>
          </p:cNvPicPr>
          <p:nvPr/>
        </p:nvPicPr>
        <p:blipFill>
          <a:blip r:embed="rId2"/>
          <a:stretch>
            <a:fillRect/>
          </a:stretch>
        </p:blipFill>
        <p:spPr>
          <a:xfrm>
            <a:off x="7616197" y="1770830"/>
            <a:ext cx="566842" cy="529121"/>
          </a:xfrm>
          <a:prstGeom prst="rect">
            <a:avLst/>
          </a:prstGeom>
          <a:ln w="12700">
            <a:miter lim="400000"/>
          </a:ln>
        </p:spPr>
      </p:pic>
      <p:pic>
        <p:nvPicPr>
          <p:cNvPr id="220" name="Bild 11" descr="Bild 11"/>
          <p:cNvPicPr>
            <a:picLocks noChangeAspect="1"/>
          </p:cNvPicPr>
          <p:nvPr/>
        </p:nvPicPr>
        <p:blipFill>
          <a:blip r:embed="rId3"/>
          <a:stretch>
            <a:fillRect/>
          </a:stretch>
        </p:blipFill>
        <p:spPr>
          <a:xfrm>
            <a:off x="8245078" y="1808163"/>
            <a:ext cx="468710" cy="468710"/>
          </a:xfrm>
          <a:prstGeom prst="rect">
            <a:avLst/>
          </a:prstGeom>
          <a:ln w="12700">
            <a:miter lim="400000"/>
          </a:ln>
        </p:spPr>
      </p:pic>
      <p:sp>
        <p:nvSpPr>
          <p:cNvPr id="221" name="Datumsplatzhalter 6"/>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4"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25" name="Titel 1"/>
          <p:cNvSpPr txBox="1">
            <a:spLocks noGrp="1"/>
          </p:cNvSpPr>
          <p:nvPr>
            <p:ph type="title"/>
          </p:nvPr>
        </p:nvSpPr>
        <p:spPr>
          <a:xfrm>
            <a:off x="430214" y="956613"/>
            <a:ext cx="6662736" cy="688351"/>
          </a:xfrm>
          <a:prstGeom prst="rect">
            <a:avLst/>
          </a:prstGeom>
        </p:spPr>
        <p:txBody>
          <a:bodyPr/>
          <a:lstStyle/>
          <a:p>
            <a:r>
              <a:t>Notre mission </a:t>
            </a:r>
          </a:p>
        </p:txBody>
      </p:sp>
      <p:sp>
        <p:nvSpPr>
          <p:cNvPr id="226" name="Inhaltsplatzhalter 10"/>
          <p:cNvSpPr txBox="1">
            <a:spLocks noGrp="1"/>
          </p:cNvSpPr>
          <p:nvPr>
            <p:ph type="body" sz="quarter" idx="1"/>
          </p:nvPr>
        </p:nvSpPr>
        <p:spPr>
          <a:xfrm>
            <a:off x="430212" y="1808163"/>
            <a:ext cx="7055816" cy="1089773"/>
          </a:xfrm>
          <a:prstGeom prst="rect">
            <a:avLst/>
          </a:prstGeom>
        </p:spPr>
        <p:txBody>
          <a:bodyPr/>
          <a:lstStyle/>
          <a:p>
            <a:r>
              <a:t>En temps que réseau mondial de professionnels, les membres de l’Alliance co-créent des écosystèmes interopérables ne nécessitant aucune maintenance sur le standard radio EnOcean. Fort de plusieurs décennies d’existence et d’expérience, nous nous engageons à créer pour le bénéfice de tous un environnement plus sain, plus sûr et plus durable dans le Smart Home, Smart Building et le Smart Space.</a:t>
            </a:r>
          </a:p>
        </p:txBody>
      </p:sp>
      <p:sp>
        <p:nvSpPr>
          <p:cNvPr id="227" name="Datumsplatzhalter 6"/>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29" name="Textplatzhalter 5"/>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sz="900"/>
            </a:pPr>
            <a:r>
              <a:t>4. Our Mission</a:t>
            </a:r>
          </a:p>
        </p:txBody>
      </p:sp>
      <p:sp>
        <p:nvSpPr>
          <p:cNvPr id="230" name="Textfeld 11"/>
          <p:cNvSpPr txBox="1"/>
          <p:nvPr/>
        </p:nvSpPr>
        <p:spPr>
          <a:xfrm>
            <a:off x="1757148" y="4672176"/>
            <a:ext cx="1471592"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Plus de 5.000 produits </a:t>
            </a:r>
          </a:p>
        </p:txBody>
      </p:sp>
      <p:sp>
        <p:nvSpPr>
          <p:cNvPr id="231" name="Gerade Verbindung 16"/>
          <p:cNvSpPr/>
          <p:nvPr/>
        </p:nvSpPr>
        <p:spPr>
          <a:xfrm flipH="1">
            <a:off x="1699535" y="4565048"/>
            <a:ext cx="1" cy="1083735"/>
          </a:xfrm>
          <a:prstGeom prst="line">
            <a:avLst/>
          </a:prstGeom>
          <a:ln w="12700">
            <a:solidFill>
              <a:srgbClr val="000000"/>
            </a:solidFill>
          </a:ln>
        </p:spPr>
        <p:txBody>
          <a:bodyPr lIns="45719" rIns="45719"/>
          <a:lstStyle/>
          <a:p>
            <a:endParaRPr/>
          </a:p>
        </p:txBody>
      </p:sp>
      <p:sp>
        <p:nvSpPr>
          <p:cNvPr id="232" name="Textfeld 21"/>
          <p:cNvSpPr txBox="1"/>
          <p:nvPr/>
        </p:nvSpPr>
        <p:spPr>
          <a:xfrm>
            <a:off x="4260241" y="3938878"/>
            <a:ext cx="1606945"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Éprouvé depuis plus de 18 ans </a:t>
            </a:r>
          </a:p>
        </p:txBody>
      </p:sp>
      <p:sp>
        <p:nvSpPr>
          <p:cNvPr id="233" name="Gerade Verbindung 22"/>
          <p:cNvSpPr/>
          <p:nvPr/>
        </p:nvSpPr>
        <p:spPr>
          <a:xfrm flipH="1">
            <a:off x="4202629" y="3831750"/>
            <a:ext cx="1" cy="2125118"/>
          </a:xfrm>
          <a:prstGeom prst="line">
            <a:avLst/>
          </a:prstGeom>
          <a:ln w="12700">
            <a:solidFill>
              <a:srgbClr val="000000"/>
            </a:solidFill>
          </a:ln>
        </p:spPr>
        <p:txBody>
          <a:bodyPr lIns="45719" rIns="45719"/>
          <a:lstStyle/>
          <a:p>
            <a:endParaRPr/>
          </a:p>
        </p:txBody>
      </p:sp>
      <p:sp>
        <p:nvSpPr>
          <p:cNvPr id="234" name="Textfeld 23"/>
          <p:cNvSpPr txBox="1"/>
          <p:nvPr/>
        </p:nvSpPr>
        <p:spPr>
          <a:xfrm>
            <a:off x="7019122" y="4216536"/>
            <a:ext cx="1343406" cy="49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Plus de 20.000.000 de produits installés </a:t>
            </a:r>
          </a:p>
        </p:txBody>
      </p:sp>
      <p:sp>
        <p:nvSpPr>
          <p:cNvPr id="235" name="Gerade Verbindung 24"/>
          <p:cNvSpPr/>
          <p:nvPr/>
        </p:nvSpPr>
        <p:spPr>
          <a:xfrm>
            <a:off x="6961510" y="4109408"/>
            <a:ext cx="1" cy="1083735"/>
          </a:xfrm>
          <a:prstGeom prst="line">
            <a:avLst/>
          </a:prstGeom>
          <a:ln w="12700">
            <a:solidFill>
              <a:srgbClr val="000000"/>
            </a:solidFill>
          </a:ln>
        </p:spPr>
        <p:txBody>
          <a:bodyPr lIns="45719" rIns="45719"/>
          <a:lstStyle/>
          <a:p>
            <a:endParaRPr/>
          </a:p>
        </p:txBody>
      </p:sp>
      <p:grpSp>
        <p:nvGrpSpPr>
          <p:cNvPr id="238" name="Inhaltsplatzhalter 2"/>
          <p:cNvGrpSpPr/>
          <p:nvPr/>
        </p:nvGrpSpPr>
        <p:grpSpPr>
          <a:xfrm>
            <a:off x="5384217" y="2941289"/>
            <a:ext cx="3759785" cy="643467"/>
            <a:chOff x="0" y="0"/>
            <a:chExt cx="3759784" cy="643466"/>
          </a:xfrm>
        </p:grpSpPr>
        <p:sp>
          <p:nvSpPr>
            <p:cNvPr id="236" name="Rectangle"/>
            <p:cNvSpPr/>
            <p:nvPr/>
          </p:nvSpPr>
          <p:spPr>
            <a:xfrm>
              <a:off x="-1" y="-1"/>
              <a:ext cx="3759786" cy="643468"/>
            </a:xfrm>
            <a:prstGeom prst="rect">
              <a:avLst/>
            </a:prstGeom>
            <a:solidFill>
              <a:schemeClr val="accent1"/>
            </a:solidFill>
            <a:ln w="12700" cap="flat">
              <a:noFill/>
              <a:miter lim="400000"/>
            </a:ln>
            <a:effectLst/>
          </p:spPr>
          <p:txBody>
            <a:bodyPr wrap="square" lIns="45719" tIns="45719" rIns="45719" bIns="45719" numCol="1" anchor="t">
              <a:noAutofit/>
            </a:bodyPr>
            <a:lstStyle/>
            <a:p>
              <a:pPr>
                <a:lnSpc>
                  <a:spcPct val="130000"/>
                </a:lnSpc>
                <a:defRPr sz="1100"/>
              </a:pPr>
              <a:endParaRPr/>
            </a:p>
          </p:txBody>
        </p:sp>
        <p:sp>
          <p:nvSpPr>
            <p:cNvPr id="237" name="400 Membres ayant créé des produits et solutions interopérables"/>
            <p:cNvSpPr txBox="1"/>
            <p:nvPr/>
          </p:nvSpPr>
          <p:spPr>
            <a:xfrm>
              <a:off x="-1" y="-1"/>
              <a:ext cx="3759786" cy="539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t">
              <a:spAutoFit/>
            </a:bodyPr>
            <a:lstStyle>
              <a:lvl1pPr indent="179387">
                <a:lnSpc>
                  <a:spcPct val="130000"/>
                </a:lnSpc>
                <a:defRPr sz="1300">
                  <a:solidFill>
                    <a:srgbClr val="FFFFFF"/>
                  </a:solidFill>
                </a:defRPr>
              </a:lvl1pPr>
            </a:lstStyle>
            <a:p>
              <a:r>
                <a:t>400 Membres ayant créé des produits et solutions interopérables</a:t>
              </a:r>
            </a:p>
          </p:txBody>
        </p:sp>
      </p:grpSp>
      <p:sp>
        <p:nvSpPr>
          <p:cNvPr id="239" name="Textfeld 19"/>
          <p:cNvSpPr txBox="1"/>
          <p:nvPr/>
        </p:nvSpPr>
        <p:spPr>
          <a:xfrm>
            <a:off x="800153" y="3527312"/>
            <a:ext cx="147159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100" i="1"/>
            </a:lvl1pPr>
          </a:lstStyle>
          <a:p>
            <a:r>
              <a:t>37 Pays</a:t>
            </a:r>
          </a:p>
        </p:txBody>
      </p:sp>
      <p:sp>
        <p:nvSpPr>
          <p:cNvPr id="240" name="Gerade Verbindung 20"/>
          <p:cNvSpPr/>
          <p:nvPr/>
        </p:nvSpPr>
        <p:spPr>
          <a:xfrm flipH="1">
            <a:off x="742539" y="3420184"/>
            <a:ext cx="1" cy="2465129"/>
          </a:xfrm>
          <a:prstGeom prst="line">
            <a:avLst/>
          </a:prstGeom>
          <a:ln w="12700">
            <a:solidFill>
              <a:srgbClr val="000000"/>
            </a:solidFill>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ußzeilenplatzhalter 3"/>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lvl1pPr>
          </a:lstStyle>
          <a:p>
            <a:r>
              <a:t>© EnOcean Alliance │ Graham Martin</a:t>
            </a:r>
          </a:p>
        </p:txBody>
      </p:sp>
      <p:sp>
        <p:nvSpPr>
          <p:cNvPr id="243" name="Datumsplatzhalter 2"/>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lvl1pPr>
          </a:lstStyle>
          <a:p>
            <a:r>
              <a:rPr lang="de-DE" dirty="0"/>
              <a:t>Jul 23</a:t>
            </a:r>
          </a:p>
        </p:txBody>
      </p:sp>
      <p:sp>
        <p:nvSpPr>
          <p:cNvPr id="245" name="Textplatzhalter 5"/>
          <p:cNvSpPr txBox="1">
            <a:spLocks noGrp="1"/>
          </p:cNvSpPr>
          <p:nvPr>
            <p:ph type="body" sz="quarter" idx="1"/>
          </p:nvPr>
        </p:nvSpPr>
        <p:spPr>
          <a:xfrm>
            <a:off x="430213" y="453580"/>
            <a:ext cx="6662738" cy="180001"/>
          </a:xfrm>
          <a:prstGeom prst="rect">
            <a:avLst/>
          </a:prstGeom>
        </p:spPr>
        <p:txBody>
          <a:bodyPr/>
          <a:lstStyle/>
          <a:p>
            <a:pPr>
              <a:defRPr sz="900">
                <a:solidFill>
                  <a:srgbClr val="000000"/>
                </a:solidFill>
              </a:defRPr>
            </a:pPr>
            <a:r>
              <a:t>5. Our Members</a:t>
            </a:r>
          </a:p>
        </p:txBody>
      </p:sp>
      <p:sp>
        <p:nvSpPr>
          <p:cNvPr id="246" name="Titel 1"/>
          <p:cNvSpPr txBox="1">
            <a:spLocks noGrp="1"/>
          </p:cNvSpPr>
          <p:nvPr>
            <p:ph type="title" idx="4294967295"/>
          </p:nvPr>
        </p:nvSpPr>
        <p:spPr>
          <a:xfrm>
            <a:off x="1014927" y="742040"/>
            <a:ext cx="6520498" cy="404826"/>
          </a:xfrm>
          <a:prstGeom prst="rect">
            <a:avLst/>
          </a:prstGeom>
        </p:spPr>
        <p:txBody>
          <a:bodyPr>
            <a:normAutofit fontScale="90000"/>
          </a:bodyPr>
          <a:lstStyle>
            <a:lvl1pPr>
              <a:defRPr sz="1600"/>
            </a:lvl1pPr>
          </a:lstStyle>
          <a:p>
            <a:pPr algn="ctr"/>
            <a:r>
              <a:rPr dirty="0"/>
              <a:t>Un </a:t>
            </a:r>
            <a:r>
              <a:rPr dirty="0" err="1"/>
              <a:t>écosysteme</a:t>
            </a:r>
            <a:r>
              <a:rPr dirty="0"/>
              <a:t> pour Smart Home, Smart Building and Smart Space </a:t>
            </a:r>
          </a:p>
        </p:txBody>
      </p:sp>
      <p:pic>
        <p:nvPicPr>
          <p:cNvPr id="2" name="Picture 1">
            <a:extLst>
              <a:ext uri="{FF2B5EF4-FFF2-40B4-BE49-F238E27FC236}">
                <a16:creationId xmlns:a16="http://schemas.microsoft.com/office/drawing/2014/main" id="{592C7403-BA73-36C1-FE98-224EEB854733}"/>
              </a:ext>
            </a:extLst>
          </p:cNvPr>
          <p:cNvPicPr>
            <a:picLocks noChangeAspect="1"/>
          </p:cNvPicPr>
          <p:nvPr/>
        </p:nvPicPr>
        <p:blipFill>
          <a:blip r:embed="rId2" cstate="print">
            <a:extLst>
              <a:ext uri="{28A0092B-C50C-407E-A947-70E740481C1C}">
                <a14:useLocalDpi xmlns:a14="http://schemas.microsoft.com/office/drawing/2010/main" val="0"/>
              </a:ext>
            </a:extLst>
          </a:blip>
          <a:srcRect l="1231" r="1231"/>
          <a:stretch/>
        </p:blipFill>
        <p:spPr>
          <a:xfrm>
            <a:off x="1056103" y="1251606"/>
            <a:ext cx="7031793" cy="5134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Fußzeilenplatzhalter 2"/>
          <p:cNvSpPr txBox="1"/>
          <p:nvPr/>
        </p:nvSpPr>
        <p:spPr>
          <a:xfrm>
            <a:off x="430214" y="6490906"/>
            <a:ext cx="25044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700">
                <a:solidFill>
                  <a:srgbClr val="FFFFFF"/>
                </a:solidFill>
              </a:defRPr>
            </a:lvl1pPr>
          </a:lstStyle>
          <a:p>
            <a:r>
              <a:t>© EnOcean Alliance │ Graham Martin</a:t>
            </a:r>
          </a:p>
        </p:txBody>
      </p:sp>
      <p:sp>
        <p:nvSpPr>
          <p:cNvPr id="251" name="Datumsplatzhalter 1"/>
          <p:cNvSpPr txBox="1"/>
          <p:nvPr/>
        </p:nvSpPr>
        <p:spPr>
          <a:xfrm>
            <a:off x="3004494" y="6490906"/>
            <a:ext cx="71661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defRPr sz="700">
                <a:solidFill>
                  <a:srgbClr val="FFFFFF"/>
                </a:solidFill>
              </a:defRPr>
            </a:lvl1pPr>
          </a:lstStyle>
          <a:p>
            <a:r>
              <a:rPr lang="de-DE" dirty="0"/>
              <a:t>Jul 23</a:t>
            </a:r>
          </a:p>
        </p:txBody>
      </p:sp>
      <p:sp>
        <p:nvSpPr>
          <p:cNvPr id="253" name="Textplatzhalter 4"/>
          <p:cNvSpPr txBox="1">
            <a:spLocks noGrp="1"/>
          </p:cNvSpPr>
          <p:nvPr>
            <p:ph type="body" sz="quarter" idx="1"/>
          </p:nvPr>
        </p:nvSpPr>
        <p:spPr>
          <a:xfrm>
            <a:off x="430213" y="453580"/>
            <a:ext cx="6662738" cy="180001"/>
          </a:xfrm>
          <a:prstGeom prst="rect">
            <a:avLst/>
          </a:prstGeom>
        </p:spPr>
        <p:txBody>
          <a:bodyPr/>
          <a:lstStyle/>
          <a:p>
            <a:r>
              <a:t>6. The EnOcean Wireless Standard</a:t>
            </a:r>
          </a:p>
        </p:txBody>
      </p:sp>
      <p:sp>
        <p:nvSpPr>
          <p:cNvPr id="254" name="Titel 5"/>
          <p:cNvSpPr txBox="1">
            <a:spLocks noGrp="1"/>
          </p:cNvSpPr>
          <p:nvPr>
            <p:ph type="title"/>
          </p:nvPr>
        </p:nvSpPr>
        <p:spPr>
          <a:xfrm>
            <a:off x="430213" y="956613"/>
            <a:ext cx="3272030" cy="688351"/>
          </a:xfrm>
          <a:prstGeom prst="rect">
            <a:avLst/>
          </a:prstGeom>
        </p:spPr>
        <p:txBody>
          <a:bodyPr/>
          <a:lstStyle/>
          <a:p>
            <a:r>
              <a:t>EnOcean – Alimenté par la récolte d’énergie </a:t>
            </a:r>
          </a:p>
        </p:txBody>
      </p:sp>
      <p:sp>
        <p:nvSpPr>
          <p:cNvPr id="255" name="Inhaltsplatzhalter 6"/>
          <p:cNvSpPr txBox="1"/>
          <p:nvPr/>
        </p:nvSpPr>
        <p:spPr>
          <a:xfrm>
            <a:off x="430212" y="1808163"/>
            <a:ext cx="3272030" cy="4364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130000"/>
              </a:lnSpc>
              <a:defRPr sz="1100"/>
            </a:pPr>
            <a:r>
              <a:t>Le standard sans fil EnOcean </a:t>
            </a:r>
            <a:br/>
            <a:r>
              <a:t>(ISO/IEC 14543-3-1X) est conçue pour des capteurs sans fil ayant une consommation d’énergie très faible et permettant la récolte d’énergie. Par ex. via le mouvement, la lumière ou encore la différence de température.</a:t>
            </a:r>
          </a:p>
          <a:p>
            <a:pPr>
              <a:lnSpc>
                <a:spcPct val="130000"/>
              </a:lnSpc>
              <a:defRPr sz="1100"/>
            </a:pPr>
            <a:endParaRPr/>
          </a:p>
          <a:p>
            <a:pPr>
              <a:lnSpc>
                <a:spcPct val="130000"/>
              </a:lnSpc>
              <a:defRPr sz="1100"/>
            </a:pPr>
            <a:r>
              <a:t>Cela permet de s’affranchir de la maintenance.</a:t>
            </a:r>
          </a:p>
          <a:p>
            <a:pPr>
              <a:lnSpc>
                <a:spcPct val="130000"/>
              </a:lnSpc>
              <a:defRPr sz="1100"/>
            </a:pPr>
            <a:endParaRPr/>
          </a:p>
          <a:p>
            <a:pPr>
              <a:lnSpc>
                <a:spcPct val="130000"/>
              </a:lnSpc>
              <a:defRPr sz="1100"/>
            </a:pPr>
            <a:r>
              <a:t>Le standard sans fil EnOcean avec sa portée radio de 30m en intérieur est particulièrement  adapté pour une utilisation dans le bâtiment.</a:t>
            </a:r>
          </a:p>
        </p:txBody>
      </p:sp>
      <p:pic>
        <p:nvPicPr>
          <p:cNvPr id="256" name="Bild 7" descr="Bild 7"/>
          <p:cNvPicPr>
            <a:picLocks noChangeAspect="1"/>
          </p:cNvPicPr>
          <p:nvPr/>
        </p:nvPicPr>
        <p:blipFill>
          <a:blip r:embed="rId3"/>
          <a:stretch>
            <a:fillRect/>
          </a:stretch>
        </p:blipFill>
        <p:spPr>
          <a:xfrm>
            <a:off x="2934677" y="4872928"/>
            <a:ext cx="600951" cy="600951"/>
          </a:xfrm>
          <a:prstGeom prst="rect">
            <a:avLst/>
          </a:prstGeom>
          <a:ln w="12700">
            <a:miter lim="400000"/>
          </a:ln>
        </p:spPr>
      </p:pic>
      <p:pic>
        <p:nvPicPr>
          <p:cNvPr id="257" name="Bild 8" descr="Bild 8"/>
          <p:cNvPicPr>
            <a:picLocks noChangeAspect="1"/>
          </p:cNvPicPr>
          <p:nvPr/>
        </p:nvPicPr>
        <p:blipFill>
          <a:blip r:embed="rId4"/>
          <a:stretch>
            <a:fillRect/>
          </a:stretch>
        </p:blipFill>
        <p:spPr>
          <a:xfrm>
            <a:off x="1783181" y="4872928"/>
            <a:ext cx="600951" cy="600951"/>
          </a:xfrm>
          <a:prstGeom prst="rect">
            <a:avLst/>
          </a:prstGeom>
          <a:ln w="12700">
            <a:miter lim="400000"/>
          </a:ln>
        </p:spPr>
      </p:pic>
      <p:pic>
        <p:nvPicPr>
          <p:cNvPr id="258" name="Bild 9" descr="Bild 9"/>
          <p:cNvPicPr>
            <a:picLocks noChangeAspect="1"/>
          </p:cNvPicPr>
          <p:nvPr/>
        </p:nvPicPr>
        <p:blipFill>
          <a:blip r:embed="rId5"/>
          <a:stretch>
            <a:fillRect/>
          </a:stretch>
        </p:blipFill>
        <p:spPr>
          <a:xfrm>
            <a:off x="667779" y="4872928"/>
            <a:ext cx="600951" cy="600951"/>
          </a:xfrm>
          <a:prstGeom prst="rect">
            <a:avLst/>
          </a:prstGeom>
          <a:ln w="12700">
            <a:miter lim="400000"/>
          </a:ln>
        </p:spPr>
      </p:pic>
      <p:sp>
        <p:nvSpPr>
          <p:cNvPr id="259" name="Inhaltsplatzhalter 6"/>
          <p:cNvSpPr txBox="1"/>
          <p:nvPr/>
        </p:nvSpPr>
        <p:spPr>
          <a:xfrm>
            <a:off x="358661" y="5604404"/>
            <a:ext cx="1090248" cy="152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30000"/>
              </a:lnSpc>
              <a:defRPr sz="1000">
                <a:solidFill>
                  <a:schemeClr val="accent2"/>
                </a:solidFill>
              </a:defRPr>
            </a:lvl1pPr>
          </a:lstStyle>
          <a:p>
            <a:r>
              <a:t>Europe, China</a:t>
            </a:r>
          </a:p>
        </p:txBody>
      </p:sp>
      <p:sp>
        <p:nvSpPr>
          <p:cNvPr id="260" name="Inhaltsplatzhalter 6"/>
          <p:cNvSpPr txBox="1"/>
          <p:nvPr/>
        </p:nvSpPr>
        <p:spPr>
          <a:xfrm>
            <a:off x="1520460" y="5604404"/>
            <a:ext cx="1090248" cy="152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30000"/>
              </a:lnSpc>
              <a:defRPr sz="1000">
                <a:solidFill>
                  <a:schemeClr val="accent2"/>
                </a:solidFill>
              </a:defRPr>
            </a:lvl1pPr>
          </a:lstStyle>
          <a:p>
            <a:r>
              <a:t>North America</a:t>
            </a:r>
          </a:p>
        </p:txBody>
      </p:sp>
      <p:sp>
        <p:nvSpPr>
          <p:cNvPr id="261" name="Inhaltsplatzhalter 6"/>
          <p:cNvSpPr txBox="1"/>
          <p:nvPr/>
        </p:nvSpPr>
        <p:spPr>
          <a:xfrm>
            <a:off x="2690029" y="5604404"/>
            <a:ext cx="1090248" cy="152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30000"/>
              </a:lnSpc>
              <a:defRPr sz="1000">
                <a:solidFill>
                  <a:schemeClr val="accent2"/>
                </a:solidFill>
              </a:defRPr>
            </a:lvl1pPr>
          </a:lstStyle>
          <a:p>
            <a:r>
              <a:t>Japan</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97BF0D"/>
      </a:accent1>
      <a:accent2>
        <a:srgbClr val="002C60"/>
      </a:accent2>
      <a:accent3>
        <a:srgbClr val="999999"/>
      </a:accent3>
      <a:accent4>
        <a:srgbClr val="737373"/>
      </a:accent4>
      <a:accent5>
        <a:srgbClr val="BFBFBF"/>
      </a:accent5>
      <a:accent6>
        <a:srgbClr val="585858"/>
      </a:accent6>
      <a:hlink>
        <a:srgbClr val="0000FF"/>
      </a:hlink>
      <a:folHlink>
        <a:srgbClr val="FF00FF"/>
      </a:folHlink>
    </a:clrScheme>
    <a:fontScheme name="Office-Design">
      <a:majorFont>
        <a:latin typeface="Helvetica"/>
        <a:ea typeface="Helvetica"/>
        <a:cs typeface="Helvetica"/>
      </a:majorFont>
      <a:minorFont>
        <a:latin typeface="Verdana"/>
        <a:ea typeface="Verdana"/>
        <a:cs typeface="Verdana"/>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97BF0D"/>
      </a:accent1>
      <a:accent2>
        <a:srgbClr val="002C60"/>
      </a:accent2>
      <a:accent3>
        <a:srgbClr val="999999"/>
      </a:accent3>
      <a:accent4>
        <a:srgbClr val="737373"/>
      </a:accent4>
      <a:accent5>
        <a:srgbClr val="BFBFBF"/>
      </a:accent5>
      <a:accent6>
        <a:srgbClr val="585858"/>
      </a:accent6>
      <a:hlink>
        <a:srgbClr val="0000FF"/>
      </a:hlink>
      <a:folHlink>
        <a:srgbClr val="FF00FF"/>
      </a:folHlink>
    </a:clrScheme>
    <a:fontScheme name="Office-Design">
      <a:majorFont>
        <a:latin typeface="Helvetica"/>
        <a:ea typeface="Helvetica"/>
        <a:cs typeface="Helvetica"/>
      </a:majorFont>
      <a:minorFont>
        <a:latin typeface="Verdana"/>
        <a:ea typeface="Verdana"/>
        <a:cs typeface="Verdana"/>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On-screen Show (4:3)</PresentationFormat>
  <Paragraphs>179</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Lucida Grande</vt:lpstr>
      <vt:lpstr>Verdana</vt:lpstr>
      <vt:lpstr>Office-Design</vt:lpstr>
      <vt:lpstr>Custom Design</vt:lpstr>
      <vt:lpstr>PowerPoint Presentation</vt:lpstr>
      <vt:lpstr>PowerPoint Presentation</vt:lpstr>
      <vt:lpstr>Opportunités </vt:lpstr>
      <vt:lpstr>Opportunités</vt:lpstr>
      <vt:lpstr>Bénéfices utilisateurs</vt:lpstr>
      <vt:lpstr>L’Alliance EnOcean </vt:lpstr>
      <vt:lpstr>Notre mission </vt:lpstr>
      <vt:lpstr>Un écosysteme pour Smart Home, Smart Building and Smart Space </vt:lpstr>
      <vt:lpstr>EnOcean – Alimenté par la récolte d’énergie </vt:lpstr>
      <vt:lpstr>Smart Home</vt:lpstr>
      <vt:lpstr>Smart Building</vt:lpstr>
      <vt:lpstr>Smart Space</vt:lpstr>
      <vt:lpstr>Rejoignez nous </vt:lpstr>
      <vt:lpstr>PowerPoint Presentation</vt:lpstr>
      <vt:lpstr>PowerPoint Presentation</vt:lpstr>
      <vt:lpstr>PowerPoint Presentation</vt:lpstr>
      <vt:lpstr>Coopération Technique </vt:lpstr>
      <vt:lpstr>Coopération Marketing</vt:lpstr>
      <vt:lpstr>Pas de limites </vt:lpstr>
      <vt:lpstr>La révolution du bâtiment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Nursanti, Dita</dc:creator>
  <cp:lastModifiedBy>Nursanti, Dita</cp:lastModifiedBy>
  <cp:revision>9</cp:revision>
  <dcterms:modified xsi:type="dcterms:W3CDTF">2023-07-11T09:32:15Z</dcterms:modified>
</cp:coreProperties>
</file>